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380" r:id="rId3"/>
    <p:sldId id="385" r:id="rId4"/>
    <p:sldId id="392" r:id="rId5"/>
    <p:sldId id="386" r:id="rId6"/>
    <p:sldId id="395" r:id="rId7"/>
    <p:sldId id="399" r:id="rId8"/>
    <p:sldId id="403" r:id="rId9"/>
    <p:sldId id="402" r:id="rId10"/>
    <p:sldId id="401" r:id="rId11"/>
    <p:sldId id="404" r:id="rId12"/>
    <p:sldId id="397" r:id="rId13"/>
    <p:sldId id="405" r:id="rId14"/>
    <p:sldId id="406" r:id="rId15"/>
    <p:sldId id="393" r:id="rId16"/>
    <p:sldId id="387" r:id="rId17"/>
    <p:sldId id="412" r:id="rId18"/>
    <p:sldId id="408" r:id="rId19"/>
    <p:sldId id="409" r:id="rId20"/>
    <p:sldId id="410" r:id="rId21"/>
    <p:sldId id="411" r:id="rId22"/>
    <p:sldId id="378" r:id="rId23"/>
  </p:sldIdLst>
  <p:sldSz cx="9144000" cy="6858000" type="screen4x3"/>
  <p:notesSz cx="6669088"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0B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897" y="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2"/>
            <a:ext cx="2889936" cy="498055"/>
          </a:xfrm>
          <a:prstGeom prst="rect">
            <a:avLst/>
          </a:prstGeom>
          <a:noFill/>
          <a:ln>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3" name="Date Placeholder 2"/>
          <p:cNvSpPr txBox="1">
            <a:spLocks noGrp="1"/>
          </p:cNvSpPr>
          <p:nvPr>
            <p:ph type="dt" sz="quarter" idx="1"/>
          </p:nvPr>
        </p:nvSpPr>
        <p:spPr>
          <a:xfrm>
            <a:off x="3777610" y="2"/>
            <a:ext cx="2889936" cy="498055"/>
          </a:xfrm>
          <a:prstGeom prst="rect">
            <a:avLst/>
          </a:prstGeom>
          <a:noFill/>
          <a:ln>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50F03935-7808-41C1-AC7F-65EC6226D00E}" type="datetime1">
              <a:rPr lang="en-GB" sz="1200" b="0" i="0" u="none" strike="noStrike" kern="1200" cap="none" spc="0" baseline="0">
                <a:solidFill>
                  <a:srgbClr val="000000"/>
                </a:solidFill>
                <a:uFillTx/>
                <a:latin typeface="Calibri"/>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17/09/2024</a:t>
            </a:fld>
            <a:endParaRPr lang="en-GB" sz="1200" b="0" i="0" u="none" strike="noStrike" kern="1200" cap="none" spc="0" baseline="0">
              <a:solidFill>
                <a:srgbClr val="000000"/>
              </a:solidFill>
              <a:uFillTx/>
              <a:latin typeface="Calibri"/>
            </a:endParaRPr>
          </a:p>
        </p:txBody>
      </p:sp>
      <p:sp>
        <p:nvSpPr>
          <p:cNvPr id="4" name="Footer Placeholder 3"/>
          <p:cNvSpPr txBox="1">
            <a:spLocks noGrp="1"/>
          </p:cNvSpPr>
          <p:nvPr>
            <p:ph type="ftr" sz="quarter" idx="2"/>
          </p:nvPr>
        </p:nvSpPr>
        <p:spPr>
          <a:xfrm>
            <a:off x="0" y="9428581"/>
            <a:ext cx="2889936" cy="498055"/>
          </a:xfrm>
          <a:prstGeom prst="rect">
            <a:avLst/>
          </a:prstGeom>
          <a:noFill/>
          <a:ln>
            <a:noFill/>
          </a:ln>
        </p:spPr>
        <p:txBody>
          <a:bodyPr vert="horz" wrap="square" lIns="91440" tIns="45720" rIns="91440" bIns="45720" anchor="b"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5" name="Slide Number Placeholder 4"/>
          <p:cNvSpPr txBox="1">
            <a:spLocks noGrp="1"/>
          </p:cNvSpPr>
          <p:nvPr>
            <p:ph type="sldNum" sz="quarter" idx="3"/>
          </p:nvPr>
        </p:nvSpPr>
        <p:spPr>
          <a:xfrm>
            <a:off x="3777610" y="9428581"/>
            <a:ext cx="2889936" cy="498055"/>
          </a:xfrm>
          <a:prstGeom prst="rect">
            <a:avLst/>
          </a:prstGeom>
          <a:noFill/>
          <a:ln>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E3B71FBD-4D4B-49AD-9120-C44EF6B23142}" type="slidenum">
              <a:t>‹nr.›</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7457478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2"/>
            <a:ext cx="2889936" cy="498055"/>
          </a:xfrm>
          <a:prstGeom prst="rect">
            <a:avLst/>
          </a:prstGeom>
          <a:noFill/>
          <a:ln>
            <a:noFill/>
          </a:ln>
        </p:spPr>
        <p:txBody>
          <a:bodyPr vert="horz" wrap="square" lIns="91440" tIns="45720" rIns="91440" bIns="45720" anchor="t" anchorCtr="0" compatLnSpc="1">
            <a:noAutofit/>
          </a:bodyPr>
          <a:lstStyle>
            <a:lvl1pPr marL="0" marR="0" lvl="0" indent="0" algn="l" defTabSz="4572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3" name="Date Placeholder 2"/>
          <p:cNvSpPr txBox="1">
            <a:spLocks noGrp="1"/>
          </p:cNvSpPr>
          <p:nvPr>
            <p:ph type="dt" idx="1"/>
          </p:nvPr>
        </p:nvSpPr>
        <p:spPr>
          <a:xfrm>
            <a:off x="3777601" y="2"/>
            <a:ext cx="2889936" cy="498055"/>
          </a:xfrm>
          <a:prstGeom prst="rect">
            <a:avLst/>
          </a:prstGeom>
          <a:noFill/>
          <a:ln>
            <a:noFill/>
          </a:ln>
        </p:spPr>
        <p:txBody>
          <a:bodyPr vert="horz" wrap="square" lIns="91440" tIns="45720" rIns="91440" bIns="45720" anchor="t" anchorCtr="0" compatLnSpc="1">
            <a:noAutofit/>
          </a:bodyPr>
          <a:lstStyle>
            <a:lvl1pPr marL="0" marR="0" lvl="0" indent="0" algn="r" defTabSz="4572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AABF320C-772B-40A0-95DB-69C0C2EA089E}" type="datetime1">
              <a:rPr lang="en-GB"/>
              <a:pPr lvl="0"/>
              <a:t>17/09/2024</a:t>
            </a:fld>
            <a:endParaRPr lang="en-GB"/>
          </a:p>
        </p:txBody>
      </p:sp>
      <p:sp>
        <p:nvSpPr>
          <p:cNvPr id="4" name="Slide Image Placeholder 3"/>
          <p:cNvSpPr>
            <a:spLocks noGrp="1" noRot="1" noChangeAspect="1"/>
          </p:cNvSpPr>
          <p:nvPr>
            <p:ph type="sldImg" idx="2"/>
          </p:nvPr>
        </p:nvSpPr>
        <p:spPr>
          <a:xfrm>
            <a:off x="1101725" y="1241425"/>
            <a:ext cx="4465638" cy="3349625"/>
          </a:xfrm>
          <a:prstGeom prst="rect">
            <a:avLst/>
          </a:prstGeom>
          <a:noFill/>
          <a:ln w="12701">
            <a:solidFill>
              <a:srgbClr val="000000"/>
            </a:solidFill>
            <a:prstDash val="solid"/>
          </a:ln>
        </p:spPr>
      </p:sp>
      <p:sp>
        <p:nvSpPr>
          <p:cNvPr id="5" name="Notes Placeholder 4"/>
          <p:cNvSpPr txBox="1">
            <a:spLocks noGrp="1"/>
          </p:cNvSpPr>
          <p:nvPr>
            <p:ph type="body" sz="quarter" idx="3"/>
          </p:nvPr>
        </p:nvSpPr>
        <p:spPr>
          <a:xfrm>
            <a:off x="666907" y="4777192"/>
            <a:ext cx="5335267" cy="3908611"/>
          </a:xfrm>
          <a:prstGeom prst="rect">
            <a:avLst/>
          </a:prstGeom>
          <a:noFill/>
          <a:ln>
            <a:noFill/>
          </a:ln>
        </p:spPr>
        <p:txBody>
          <a:bodyPr vert="horz" wrap="square" lIns="91440" tIns="45720" rIns="91440" bIns="4572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txBox="1">
            <a:spLocks noGrp="1"/>
          </p:cNvSpPr>
          <p:nvPr>
            <p:ph type="ftr" sz="quarter" idx="4"/>
          </p:nvPr>
        </p:nvSpPr>
        <p:spPr>
          <a:xfrm>
            <a:off x="0" y="9428581"/>
            <a:ext cx="2889936" cy="498055"/>
          </a:xfrm>
          <a:prstGeom prst="rect">
            <a:avLst/>
          </a:prstGeom>
          <a:noFill/>
          <a:ln>
            <a:noFill/>
          </a:ln>
        </p:spPr>
        <p:txBody>
          <a:bodyPr vert="horz" wrap="square" lIns="91440" tIns="45720" rIns="91440" bIns="45720" anchor="b" anchorCtr="0" compatLnSpc="1">
            <a:noAutofit/>
          </a:bodyPr>
          <a:lstStyle>
            <a:lvl1pPr marL="0" marR="0" lvl="0" indent="0" algn="l" defTabSz="4572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7" name="Slide Number Placeholder 6"/>
          <p:cNvSpPr txBox="1">
            <a:spLocks noGrp="1"/>
          </p:cNvSpPr>
          <p:nvPr>
            <p:ph type="sldNum" sz="quarter" idx="5"/>
          </p:nvPr>
        </p:nvSpPr>
        <p:spPr>
          <a:xfrm>
            <a:off x="3777601" y="9428581"/>
            <a:ext cx="2889936" cy="498055"/>
          </a:xfrm>
          <a:prstGeom prst="rect">
            <a:avLst/>
          </a:prstGeom>
          <a:noFill/>
          <a:ln>
            <a:noFill/>
          </a:ln>
        </p:spPr>
        <p:txBody>
          <a:bodyPr vert="horz" wrap="square" lIns="91440" tIns="45720" rIns="91440" bIns="45720" anchor="b" anchorCtr="0" compatLnSpc="1">
            <a:noAutofit/>
          </a:bodyPr>
          <a:lstStyle>
            <a:lvl1pPr marL="0" marR="0" lvl="0" indent="0" algn="r" defTabSz="4572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1790C9CC-59AF-497F-ACAE-5437EA14DB1D}" type="slidenum">
              <a:t>‹nr.›</a:t>
            </a:fld>
            <a:endParaRPr lang="en-GB"/>
          </a:p>
        </p:txBody>
      </p:sp>
    </p:spTree>
    <p:extLst>
      <p:ext uri="{BB962C8B-B14F-4D97-AF65-F5344CB8AC3E}">
        <p14:creationId xmlns:p14="http://schemas.microsoft.com/office/powerpoint/2010/main" val="553261543"/>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1725" y="1241425"/>
            <a:ext cx="4465638" cy="3349625"/>
          </a:xfrm>
        </p:spPr>
      </p:sp>
      <p:sp>
        <p:nvSpPr>
          <p:cNvPr id="3" name="Notes Placeholder 2"/>
          <p:cNvSpPr txBox="1">
            <a:spLocks noGrp="1"/>
          </p:cNvSpPr>
          <p:nvPr>
            <p:ph type="body" sz="quarter" idx="1"/>
          </p:nvPr>
        </p:nvSpPr>
        <p:spPr/>
        <p:txBody>
          <a:bodyPr/>
          <a:lstStyle/>
          <a:p>
            <a:endParaRPr lang="en-GB" dirty="0"/>
          </a:p>
        </p:txBody>
      </p:sp>
      <p:sp>
        <p:nvSpPr>
          <p:cNvPr id="4" name="Slide Number Placeholder 3"/>
          <p:cNvSpPr txBox="1"/>
          <p:nvPr/>
        </p:nvSpPr>
        <p:spPr>
          <a:xfrm>
            <a:off x="3777601" y="9428581"/>
            <a:ext cx="2889936" cy="498055"/>
          </a:xfrm>
          <a:prstGeom prst="rect">
            <a:avLst/>
          </a:prstGeom>
          <a:noFill/>
          <a:ln cap="flat">
            <a:noFill/>
          </a:ln>
          <a:effectLst>
            <a:outerShdw dist="22997" dir="5400000" algn="tl">
              <a:srgbClr val="000000">
                <a:alpha val="35000"/>
              </a:srgbClr>
            </a:outerShdw>
          </a:effectLst>
        </p:spPr>
        <p:txBody>
          <a:bodyPr vert="horz" wrap="square" lIns="91440" tIns="45720" rIns="91440" bIns="45720" anchor="b" anchorCtr="0" compatLnSpc="1">
            <a:noAutofit/>
          </a:bodyPr>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EBB4FEF-84D9-4546-A02D-F014C5C1358F}" type="slidenum">
              <a:t>1</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4313997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1725" y="1241425"/>
            <a:ext cx="4465638" cy="3349625"/>
          </a:xfrm>
        </p:spPr>
      </p:sp>
      <p:sp>
        <p:nvSpPr>
          <p:cNvPr id="3" name="Notes Placeholder 2"/>
          <p:cNvSpPr txBox="1">
            <a:spLocks noGrp="1"/>
          </p:cNvSpPr>
          <p:nvPr>
            <p:ph type="body" sz="quarter" idx="1"/>
          </p:nvPr>
        </p:nvSpPr>
        <p:spPr/>
        <p:txBody>
          <a:bodyPr/>
          <a:lstStyle/>
          <a:p>
            <a:endParaRPr lang="en-GB"/>
          </a:p>
        </p:txBody>
      </p:sp>
      <p:sp>
        <p:nvSpPr>
          <p:cNvPr id="4" name="Slide Number Placeholder 3"/>
          <p:cNvSpPr txBox="1"/>
          <p:nvPr/>
        </p:nvSpPr>
        <p:spPr>
          <a:xfrm>
            <a:off x="3777601" y="9428581"/>
            <a:ext cx="2889936" cy="498055"/>
          </a:xfrm>
          <a:prstGeom prst="rect">
            <a:avLst/>
          </a:prstGeom>
          <a:noFill/>
          <a:ln cap="flat">
            <a:noFill/>
          </a:ln>
          <a:effectLst>
            <a:outerShdw dist="22997" dir="5400000" algn="tl">
              <a:srgbClr val="000000">
                <a:alpha val="35000"/>
              </a:srgbClr>
            </a:outerShdw>
          </a:effectLst>
        </p:spPr>
        <p:txBody>
          <a:bodyPr vert="horz" wrap="square" lIns="91440" tIns="45720" rIns="91440" bIns="45720" anchor="b" anchorCtr="0" compatLnSpc="1">
            <a:noAutofit/>
          </a:bodyPr>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EBB4FEF-84D9-4546-A02D-F014C5C1358F}" type="slidenum">
              <a:t>22</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816761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blipFill>
          <a:blip r:embed="rId2"/>
          <a:stretch>
            <a:fillRect/>
          </a:stretch>
        </a:blipFill>
        <a:effectLst/>
      </p:bgPr>
    </p:bg>
    <p:spTree>
      <p:nvGrpSpPr>
        <p:cNvPr id="1" name=""/>
        <p:cNvGrpSpPr/>
        <p:nvPr/>
      </p:nvGrpSpPr>
      <p:grpSpPr>
        <a:xfrm>
          <a:off x="0" y="0"/>
          <a:ext cx="0" cy="0"/>
          <a:chOff x="0" y="0"/>
          <a:chExt cx="0" cy="0"/>
        </a:xfrm>
      </p:grpSpPr>
      <p:sp>
        <p:nvSpPr>
          <p:cNvPr id="2" name="Titel 1"/>
          <p:cNvSpPr txBox="1">
            <a:spLocks noGrp="1"/>
          </p:cNvSpPr>
          <p:nvPr>
            <p:ph type="ctrTitle"/>
          </p:nvPr>
        </p:nvSpPr>
        <p:spPr>
          <a:xfrm>
            <a:off x="491526" y="1335600"/>
            <a:ext cx="5941021" cy="1511996"/>
          </a:xfrm>
        </p:spPr>
        <p:txBody>
          <a:bodyPr/>
          <a:lstStyle>
            <a:lvl1pPr>
              <a:lnSpc>
                <a:spcPts val="6000"/>
              </a:lnSpc>
              <a:defRPr sz="7000">
                <a:solidFill>
                  <a:srgbClr val="FFFFFF"/>
                </a:solidFill>
              </a:defRPr>
            </a:lvl1pPr>
          </a:lstStyle>
          <a:p>
            <a:pPr lvl="0"/>
            <a:r>
              <a:rPr lang="en-GB"/>
              <a:t>Click to edit title</a:t>
            </a:r>
          </a:p>
        </p:txBody>
      </p:sp>
      <p:sp>
        <p:nvSpPr>
          <p:cNvPr id="3" name="Subtitel 2"/>
          <p:cNvSpPr txBox="1">
            <a:spLocks noGrp="1"/>
          </p:cNvSpPr>
          <p:nvPr>
            <p:ph type="subTitle" idx="1"/>
          </p:nvPr>
        </p:nvSpPr>
        <p:spPr>
          <a:xfrm>
            <a:off x="491526" y="2966395"/>
            <a:ext cx="5941021" cy="1079997"/>
          </a:xfrm>
        </p:spPr>
        <p:txBody>
          <a:bodyPr/>
          <a:lstStyle>
            <a:lvl1pPr marL="0" indent="0">
              <a:buNone/>
              <a:defRPr>
                <a:solidFill>
                  <a:srgbClr val="FFFFFF"/>
                </a:solidFill>
                <a:latin typeface="Museo Sans 100"/>
                <a:cs typeface="Museo Sans 100"/>
              </a:defRPr>
            </a:lvl1pPr>
          </a:lstStyle>
          <a:p>
            <a:pPr lvl="0"/>
            <a:r>
              <a:rPr lang="en-GB"/>
              <a:t>Click to edit subtitle</a:t>
            </a:r>
          </a:p>
        </p:txBody>
      </p:sp>
    </p:spTree>
    <p:extLst>
      <p:ext uri="{BB962C8B-B14F-4D97-AF65-F5344CB8AC3E}">
        <p14:creationId xmlns:p14="http://schemas.microsoft.com/office/powerpoint/2010/main" val="49158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4"/>
          <p:cNvSpPr txBox="1">
            <a:spLocks noGrp="1"/>
          </p:cNvSpPr>
          <p:nvPr>
            <p:ph type="dt" sz="half" idx="7"/>
          </p:nvPr>
        </p:nvSpPr>
        <p:spPr/>
        <p:txBody>
          <a:bodyPr/>
          <a:lstStyle>
            <a:lvl1pPr>
              <a:defRPr/>
            </a:lvl1pPr>
          </a:lstStyle>
          <a:p>
            <a:pPr lvl="0"/>
            <a:endParaRPr lang="en-GB"/>
          </a:p>
        </p:txBody>
      </p:sp>
      <p:sp>
        <p:nvSpPr>
          <p:cNvPr id="3" name="Tijdelijke aanduiding voor dianummer 5"/>
          <p:cNvSpPr txBox="1">
            <a:spLocks noGrp="1"/>
          </p:cNvSpPr>
          <p:nvPr>
            <p:ph type="sldNum" sz="quarter" idx="8"/>
          </p:nvPr>
        </p:nvSpPr>
        <p:spPr/>
        <p:txBody>
          <a:bodyPr/>
          <a:lstStyle>
            <a:lvl1pPr>
              <a:defRPr/>
            </a:lvl1pPr>
          </a:lstStyle>
          <a:p>
            <a:pPr lvl="0"/>
            <a:fld id="{5522F27B-925A-4E2F-A97B-84E31FD5B190}" type="slidenum">
              <a:t>‹nr.›</a:t>
            </a:fld>
            <a:endParaRPr lang="en-GB"/>
          </a:p>
        </p:txBody>
      </p:sp>
      <p:sp>
        <p:nvSpPr>
          <p:cNvPr id="4" name="Tijdelijke aanduiding voor voettekst 6"/>
          <p:cNvSpPr txBox="1">
            <a:spLocks noGrp="1"/>
          </p:cNvSpPr>
          <p:nvPr>
            <p:ph type="ftr" sz="quarter" idx="9"/>
          </p:nvPr>
        </p:nvSpPr>
        <p:spPr/>
        <p:txBody>
          <a:bodyPr/>
          <a:lstStyle>
            <a:lvl1pPr>
              <a:defRPr/>
            </a:lvl1pPr>
          </a:lstStyle>
          <a:p>
            <a:pPr lvl="0"/>
            <a:endParaRPr lang="en-GB"/>
          </a:p>
        </p:txBody>
      </p:sp>
    </p:spTree>
    <p:extLst>
      <p:ext uri="{BB962C8B-B14F-4D97-AF65-F5344CB8AC3E}">
        <p14:creationId xmlns:p14="http://schemas.microsoft.com/office/powerpoint/2010/main" val="1895895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Afbeelding met bijschrift">
    <p:spTree>
      <p:nvGrpSpPr>
        <p:cNvPr id="1" name=""/>
        <p:cNvGrpSpPr/>
        <p:nvPr/>
      </p:nvGrpSpPr>
      <p:grpSpPr>
        <a:xfrm>
          <a:off x="0" y="0"/>
          <a:ext cx="0" cy="0"/>
          <a:chOff x="0" y="0"/>
          <a:chExt cx="0" cy="0"/>
        </a:xfrm>
      </p:grpSpPr>
      <p:sp>
        <p:nvSpPr>
          <p:cNvPr id="2" name="Tijdelijke aanduiding voor afbeelding 2"/>
          <p:cNvSpPr txBox="1">
            <a:spLocks noGrp="1"/>
          </p:cNvSpPr>
          <p:nvPr>
            <p:ph type="pic" idx="4294967295"/>
          </p:nvPr>
        </p:nvSpPr>
        <p:spPr>
          <a:xfrm>
            <a:off x="491526" y="899998"/>
            <a:ext cx="8172001" cy="4618149"/>
          </a:xfrm>
          <a:solidFill>
            <a:srgbClr val="D9D9D9"/>
          </a:solidFill>
        </p:spPr>
        <p:txBody>
          <a:bodyPr tIns="179999" anchorCtr="1"/>
          <a:lstStyle>
            <a:lvl1pPr marL="0" indent="0" algn="ctr">
              <a:buNone/>
              <a:defRPr sz="1600">
                <a:solidFill>
                  <a:srgbClr val="7F7F7F"/>
                </a:solidFill>
              </a:defRPr>
            </a:lvl1pPr>
          </a:lstStyle>
          <a:p>
            <a:pPr lvl="0"/>
            <a:r>
              <a:rPr lang="en-GB"/>
              <a:t>Click on the icon to </a:t>
            </a:r>
            <a:br>
              <a:rPr lang="en-GB"/>
            </a:br>
            <a:r>
              <a:rPr lang="en-GB"/>
              <a:t>insert a picture</a:t>
            </a:r>
          </a:p>
        </p:txBody>
      </p:sp>
      <p:sp>
        <p:nvSpPr>
          <p:cNvPr id="3" name="Titel 1"/>
          <p:cNvSpPr txBox="1">
            <a:spLocks noGrp="1"/>
          </p:cNvSpPr>
          <p:nvPr>
            <p:ph type="title"/>
          </p:nvPr>
        </p:nvSpPr>
        <p:spPr>
          <a:xfrm>
            <a:off x="491526" y="395999"/>
            <a:ext cx="8172001" cy="359999"/>
          </a:xfrm>
        </p:spPr>
        <p:txBody>
          <a:bodyPr/>
          <a:lstStyle>
            <a:lvl1pPr>
              <a:lnSpc>
                <a:spcPts val="2500"/>
              </a:lnSpc>
              <a:defRPr sz="2000" b="1">
                <a:solidFill>
                  <a:srgbClr val="002328"/>
                </a:solidFill>
              </a:defRPr>
            </a:lvl1pPr>
          </a:lstStyle>
          <a:p>
            <a:pPr lvl="0"/>
            <a:r>
              <a:rPr lang="en-GB"/>
              <a:t>Click to edit title</a:t>
            </a:r>
          </a:p>
        </p:txBody>
      </p:sp>
      <p:sp>
        <p:nvSpPr>
          <p:cNvPr id="4" name="Tijdelijke aanduiding voor datum 7"/>
          <p:cNvSpPr txBox="1">
            <a:spLocks noGrp="1"/>
          </p:cNvSpPr>
          <p:nvPr>
            <p:ph type="dt" sz="half" idx="7"/>
          </p:nvPr>
        </p:nvSpPr>
        <p:spPr/>
        <p:txBody>
          <a:bodyPr/>
          <a:lstStyle>
            <a:lvl1pPr>
              <a:defRPr/>
            </a:lvl1pPr>
          </a:lstStyle>
          <a:p>
            <a:pPr lvl="0"/>
            <a:endParaRPr lang="en-GB"/>
          </a:p>
        </p:txBody>
      </p:sp>
      <p:sp>
        <p:nvSpPr>
          <p:cNvPr id="5" name="Tijdelijke aanduiding voor dianummer 8"/>
          <p:cNvSpPr txBox="1">
            <a:spLocks noGrp="1"/>
          </p:cNvSpPr>
          <p:nvPr>
            <p:ph type="sldNum" sz="quarter" idx="8"/>
          </p:nvPr>
        </p:nvSpPr>
        <p:spPr/>
        <p:txBody>
          <a:bodyPr/>
          <a:lstStyle>
            <a:lvl1pPr>
              <a:defRPr/>
            </a:lvl1pPr>
          </a:lstStyle>
          <a:p>
            <a:pPr lvl="0"/>
            <a:fld id="{C76587E1-2698-4A82-8C0A-C6F861081AF8}" type="slidenum">
              <a:t>‹nr.›</a:t>
            </a:fld>
            <a:endParaRPr lang="en-GB"/>
          </a:p>
        </p:txBody>
      </p:sp>
      <p:sp>
        <p:nvSpPr>
          <p:cNvPr id="6" name="Tijdelijke aanduiding voor voettekst 9"/>
          <p:cNvSpPr txBox="1">
            <a:spLocks noGrp="1"/>
          </p:cNvSpPr>
          <p:nvPr>
            <p:ph type="ftr" sz="quarter" idx="9"/>
          </p:nvPr>
        </p:nvSpPr>
        <p:spPr/>
        <p:txBody>
          <a:bodyPr/>
          <a:lstStyle>
            <a:lvl1pPr>
              <a:defRPr/>
            </a:lvl1pPr>
          </a:lstStyle>
          <a:p>
            <a:pPr lvl="0"/>
            <a:endParaRPr lang="en-GB"/>
          </a:p>
        </p:txBody>
      </p:sp>
    </p:spTree>
    <p:extLst>
      <p:ext uri="{BB962C8B-B14F-4D97-AF65-F5344CB8AC3E}">
        <p14:creationId xmlns:p14="http://schemas.microsoft.com/office/powerpoint/2010/main" val="2285875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with Picture">
    <p:bg>
      <p:bgPr>
        <a:solidFill>
          <a:srgbClr val="FFFFFF"/>
        </a:solidFill>
        <a:effectLst/>
      </p:bgPr>
    </p:bg>
    <p:spTree>
      <p:nvGrpSpPr>
        <p:cNvPr id="1" name=""/>
        <p:cNvGrpSpPr/>
        <p:nvPr/>
      </p:nvGrpSpPr>
      <p:grpSpPr>
        <a:xfrm>
          <a:off x="0" y="0"/>
          <a:ext cx="0" cy="0"/>
          <a:chOff x="0" y="0"/>
          <a:chExt cx="0" cy="0"/>
        </a:xfrm>
      </p:grpSpPr>
      <p:sp>
        <p:nvSpPr>
          <p:cNvPr id="2" name="Titel 1"/>
          <p:cNvSpPr txBox="1">
            <a:spLocks noGrp="1"/>
          </p:cNvSpPr>
          <p:nvPr>
            <p:ph type="title"/>
          </p:nvPr>
        </p:nvSpPr>
        <p:spPr>
          <a:xfrm>
            <a:off x="491526" y="1335600"/>
            <a:ext cx="5579997" cy="1511996"/>
          </a:xfrm>
        </p:spPr>
        <p:txBody>
          <a:bodyPr/>
          <a:lstStyle>
            <a:lvl1pPr>
              <a:lnSpc>
                <a:spcPts val="6000"/>
              </a:lnSpc>
              <a:defRPr sz="7000">
                <a:solidFill>
                  <a:srgbClr val="FFFFFF"/>
                </a:solidFill>
              </a:defRPr>
            </a:lvl1pPr>
          </a:lstStyle>
          <a:p>
            <a:pPr lvl="0"/>
            <a:r>
              <a:rPr lang="en-GB"/>
              <a:t>Click to edit title</a:t>
            </a:r>
          </a:p>
        </p:txBody>
      </p:sp>
      <p:sp>
        <p:nvSpPr>
          <p:cNvPr id="3" name="Subtitel 2"/>
          <p:cNvSpPr txBox="1">
            <a:spLocks noGrp="1"/>
          </p:cNvSpPr>
          <p:nvPr>
            <p:ph type="subTitle" idx="4294967295"/>
          </p:nvPr>
        </p:nvSpPr>
        <p:spPr>
          <a:xfrm>
            <a:off x="491526" y="2966395"/>
            <a:ext cx="5579997" cy="1079997"/>
          </a:xfrm>
        </p:spPr>
        <p:txBody>
          <a:bodyPr/>
          <a:lstStyle>
            <a:lvl1pPr marL="0" indent="0">
              <a:buNone/>
              <a:defRPr>
                <a:solidFill>
                  <a:srgbClr val="FFFFFF"/>
                </a:solidFill>
                <a:latin typeface="Museo Sans 100"/>
                <a:cs typeface="Museo Sans 100"/>
              </a:defRPr>
            </a:lvl1pPr>
          </a:lstStyle>
          <a:p>
            <a:pPr lvl="0"/>
            <a:r>
              <a:rPr lang="en-GB"/>
              <a:t>Insert a picture and move it backwards with right mouse button &gt; send to back</a:t>
            </a:r>
          </a:p>
        </p:txBody>
      </p:sp>
    </p:spTree>
    <p:extLst>
      <p:ext uri="{BB962C8B-B14F-4D97-AF65-F5344CB8AC3E}">
        <p14:creationId xmlns:p14="http://schemas.microsoft.com/office/powerpoint/2010/main" val="3867369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txBox="1">
            <a:spLocks noGrp="1"/>
          </p:cNvSpPr>
          <p:nvPr>
            <p:ph type="title"/>
          </p:nvPr>
        </p:nvSpPr>
        <p:spPr/>
        <p:txBody>
          <a:bodyPr/>
          <a:lstStyle>
            <a:lvl1pPr>
              <a:defRPr/>
            </a:lvl1pPr>
          </a:lstStyle>
          <a:p>
            <a:pPr lvl="0"/>
            <a:r>
              <a:rPr lang="en-GB"/>
              <a:t>Click to edit title</a:t>
            </a:r>
          </a:p>
        </p:txBody>
      </p:sp>
      <p:sp>
        <p:nvSpPr>
          <p:cNvPr id="3" name="Tijdelijke aanduiding voor inhoud 2"/>
          <p:cNvSpPr txBox="1">
            <a:spLocks noGrp="1"/>
          </p:cNvSpPr>
          <p:nvPr>
            <p:ph idx="1"/>
          </p:nvPr>
        </p:nvSpPr>
        <p:spPr/>
        <p:txBody>
          <a:bodyPr/>
          <a:lstStyle>
            <a:lvl1pPr>
              <a:defRPr/>
            </a:lvl1pPr>
            <a:lvl2pPr>
              <a:defRPr/>
            </a:lvl2pPr>
            <a:lvl3pPr>
              <a:defRPr/>
            </a:lvl3pPr>
            <a:lvl4pPr>
              <a:defRPr/>
            </a:lvl4pPr>
            <a:lvl5pPr>
              <a:defRPr/>
            </a:lvl5pPr>
          </a:lstStyle>
          <a:p>
            <a:pPr lvl="0"/>
            <a:r>
              <a:rPr lang="en-GB"/>
              <a:t>Click to edit text in bullets</a:t>
            </a:r>
          </a:p>
          <a:p>
            <a:pPr lvl="1"/>
            <a:r>
              <a:rPr lang="en-GB"/>
              <a:t>Second level text</a:t>
            </a:r>
          </a:p>
          <a:p>
            <a:pPr lvl="2"/>
            <a:r>
              <a:rPr lang="en-GB"/>
              <a:t>Third level text</a:t>
            </a:r>
          </a:p>
          <a:p>
            <a:pPr lvl="3"/>
            <a:r>
              <a:rPr lang="en-GB"/>
              <a:t>Forth level text</a:t>
            </a:r>
          </a:p>
          <a:p>
            <a:pPr lvl="4"/>
            <a:r>
              <a:rPr lang="en-GB"/>
              <a:t>Fifth level text</a:t>
            </a:r>
          </a:p>
        </p:txBody>
      </p:sp>
      <p:sp>
        <p:nvSpPr>
          <p:cNvPr id="4" name="Tijdelijke aanduiding voor datum 3"/>
          <p:cNvSpPr txBox="1">
            <a:spLocks noGrp="1"/>
          </p:cNvSpPr>
          <p:nvPr>
            <p:ph type="dt" sz="half" idx="7"/>
          </p:nvPr>
        </p:nvSpPr>
        <p:spPr/>
        <p:txBody>
          <a:bodyPr/>
          <a:lstStyle>
            <a:lvl1pPr>
              <a:defRPr/>
            </a:lvl1pPr>
          </a:lstStyle>
          <a:p>
            <a:pPr lvl="0"/>
            <a:endParaRPr lang="en-GB"/>
          </a:p>
        </p:txBody>
      </p:sp>
      <p:sp>
        <p:nvSpPr>
          <p:cNvPr id="5" name="Tijdelijke aanduiding voor voettekst 4"/>
          <p:cNvSpPr txBox="1">
            <a:spLocks noGrp="1"/>
          </p:cNvSpPr>
          <p:nvPr>
            <p:ph type="ftr" sz="quarter" idx="9"/>
          </p:nvPr>
        </p:nvSpPr>
        <p:spPr/>
        <p:txBody>
          <a:bodyPr/>
          <a:lstStyle>
            <a:lvl1pPr>
              <a:defRPr/>
            </a:lvl1pPr>
          </a:lstStyle>
          <a:p>
            <a:pPr lvl="0"/>
            <a:endParaRPr lang="en-GB"/>
          </a:p>
        </p:txBody>
      </p:sp>
      <p:sp>
        <p:nvSpPr>
          <p:cNvPr id="6" name="Tijdelijke aanduiding voor dianummer 5"/>
          <p:cNvSpPr txBox="1">
            <a:spLocks noGrp="1"/>
          </p:cNvSpPr>
          <p:nvPr>
            <p:ph type="sldNum" sz="quarter" idx="8"/>
          </p:nvPr>
        </p:nvSpPr>
        <p:spPr/>
        <p:txBody>
          <a:bodyPr/>
          <a:lstStyle>
            <a:lvl1pPr>
              <a:defRPr/>
            </a:lvl1pPr>
          </a:lstStyle>
          <a:p>
            <a:pPr lvl="0"/>
            <a:fld id="{1C07077E-1276-4B5D-8EE9-4133443B06EB}" type="slidenum">
              <a:t>‹nr.›</a:t>
            </a:fld>
            <a:endParaRPr lang="en-GB"/>
          </a:p>
        </p:txBody>
      </p:sp>
    </p:spTree>
    <p:extLst>
      <p:ext uri="{BB962C8B-B14F-4D97-AF65-F5344CB8AC3E}">
        <p14:creationId xmlns:p14="http://schemas.microsoft.com/office/powerpoint/2010/main" val="1906589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3">
    <p:spTree>
      <p:nvGrpSpPr>
        <p:cNvPr id="1" name=""/>
        <p:cNvGrpSpPr/>
        <p:nvPr/>
      </p:nvGrpSpPr>
      <p:grpSpPr>
        <a:xfrm>
          <a:off x="0" y="0"/>
          <a:ext cx="0" cy="0"/>
          <a:chOff x="0" y="0"/>
          <a:chExt cx="0" cy="0"/>
        </a:xfrm>
      </p:grpSpPr>
      <p:sp>
        <p:nvSpPr>
          <p:cNvPr id="2" name="Titel 1"/>
          <p:cNvSpPr txBox="1">
            <a:spLocks noGrp="1"/>
          </p:cNvSpPr>
          <p:nvPr>
            <p:ph type="title"/>
          </p:nvPr>
        </p:nvSpPr>
        <p:spPr/>
        <p:txBody>
          <a:bodyPr/>
          <a:lstStyle>
            <a:lvl1pPr>
              <a:defRPr/>
            </a:lvl1pPr>
          </a:lstStyle>
          <a:p>
            <a:pPr lvl="0"/>
            <a:r>
              <a:rPr lang="en-GB"/>
              <a:t>Click to edit title</a:t>
            </a:r>
          </a:p>
        </p:txBody>
      </p:sp>
      <p:sp>
        <p:nvSpPr>
          <p:cNvPr id="3" name="Tijdelijke aanduiding voor inhoud 2"/>
          <p:cNvSpPr txBox="1">
            <a:spLocks noGrp="1"/>
          </p:cNvSpPr>
          <p:nvPr>
            <p:ph idx="1"/>
          </p:nvPr>
        </p:nvSpPr>
        <p:spPr/>
        <p:txBody>
          <a:bodyPr/>
          <a:lstStyle>
            <a:lvl1pPr marL="0" indent="0">
              <a:buNone/>
              <a:defRPr/>
            </a:lvl1pPr>
            <a:lvl2pPr marL="0" indent="0">
              <a:buNone/>
              <a:defRPr/>
            </a:lvl2pPr>
            <a:lvl3pPr marL="0" indent="0">
              <a:buNone/>
              <a:defRPr/>
            </a:lvl3pPr>
            <a:lvl4pPr marL="0" indent="0">
              <a:buNone/>
              <a:defRPr/>
            </a:lvl4pPr>
            <a:lvl5pPr marL="0" indent="0">
              <a:buNone/>
              <a:defRPr/>
            </a:lvl5pPr>
          </a:lstStyle>
          <a:p>
            <a:pPr lvl="0"/>
            <a:r>
              <a:rPr lang="en-GB"/>
              <a:t>Click to edit text</a:t>
            </a:r>
          </a:p>
          <a:p>
            <a:pPr lvl="1"/>
            <a:r>
              <a:rPr lang="en-GB"/>
              <a:t>Second level text</a:t>
            </a:r>
          </a:p>
          <a:p>
            <a:pPr lvl="2"/>
            <a:r>
              <a:rPr lang="en-GB"/>
              <a:t>Third level text</a:t>
            </a:r>
          </a:p>
          <a:p>
            <a:pPr lvl="3"/>
            <a:r>
              <a:rPr lang="en-GB"/>
              <a:t>Forth level text</a:t>
            </a:r>
          </a:p>
          <a:p>
            <a:pPr lvl="4"/>
            <a:r>
              <a:rPr lang="en-GB"/>
              <a:t>Fifth level text</a:t>
            </a:r>
          </a:p>
        </p:txBody>
      </p:sp>
      <p:sp>
        <p:nvSpPr>
          <p:cNvPr id="4" name="Tijdelijke aanduiding voor datum 3"/>
          <p:cNvSpPr txBox="1">
            <a:spLocks noGrp="1"/>
          </p:cNvSpPr>
          <p:nvPr>
            <p:ph type="dt" sz="half" idx="7"/>
          </p:nvPr>
        </p:nvSpPr>
        <p:spPr/>
        <p:txBody>
          <a:bodyPr/>
          <a:lstStyle>
            <a:lvl1pPr>
              <a:defRPr/>
            </a:lvl1pPr>
          </a:lstStyle>
          <a:p>
            <a:pPr lvl="0"/>
            <a:endParaRPr lang="en-GB"/>
          </a:p>
        </p:txBody>
      </p:sp>
      <p:sp>
        <p:nvSpPr>
          <p:cNvPr id="5" name="Tijdelijke aanduiding voor voettekst 4"/>
          <p:cNvSpPr txBox="1">
            <a:spLocks noGrp="1"/>
          </p:cNvSpPr>
          <p:nvPr>
            <p:ph type="ftr" sz="quarter" idx="9"/>
          </p:nvPr>
        </p:nvSpPr>
        <p:spPr/>
        <p:txBody>
          <a:bodyPr/>
          <a:lstStyle>
            <a:lvl1pPr>
              <a:defRPr/>
            </a:lvl1pPr>
          </a:lstStyle>
          <a:p>
            <a:pPr lvl="0"/>
            <a:endParaRPr lang="en-GB"/>
          </a:p>
        </p:txBody>
      </p:sp>
      <p:sp>
        <p:nvSpPr>
          <p:cNvPr id="6" name="Tijdelijke aanduiding voor dianummer 5"/>
          <p:cNvSpPr txBox="1">
            <a:spLocks noGrp="1"/>
          </p:cNvSpPr>
          <p:nvPr>
            <p:ph type="sldNum" sz="quarter" idx="8"/>
          </p:nvPr>
        </p:nvSpPr>
        <p:spPr/>
        <p:txBody>
          <a:bodyPr/>
          <a:lstStyle>
            <a:lvl1pPr>
              <a:defRPr/>
            </a:lvl1pPr>
          </a:lstStyle>
          <a:p>
            <a:pPr lvl="0"/>
            <a:fld id="{E1866FAF-261B-421B-9B33-8B03FDE81805}" type="slidenum">
              <a:t>‹nr.›</a:t>
            </a:fld>
            <a:endParaRPr lang="en-GB"/>
          </a:p>
        </p:txBody>
      </p:sp>
    </p:spTree>
    <p:extLst>
      <p:ext uri="{BB962C8B-B14F-4D97-AF65-F5344CB8AC3E}">
        <p14:creationId xmlns:p14="http://schemas.microsoft.com/office/powerpoint/2010/main" val="3935542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txBox="1">
            <a:spLocks noGrp="1"/>
          </p:cNvSpPr>
          <p:nvPr>
            <p:ph type="title"/>
          </p:nvPr>
        </p:nvSpPr>
        <p:spPr/>
        <p:txBody>
          <a:bodyPr/>
          <a:lstStyle>
            <a:lvl1pPr>
              <a:defRPr/>
            </a:lvl1pPr>
          </a:lstStyle>
          <a:p>
            <a:pPr lvl="0"/>
            <a:r>
              <a:rPr lang="en-GB"/>
              <a:t>Click to edit title</a:t>
            </a:r>
          </a:p>
        </p:txBody>
      </p:sp>
      <p:sp>
        <p:nvSpPr>
          <p:cNvPr id="3" name="Tijdelijke aanduiding voor inhoud 2"/>
          <p:cNvSpPr txBox="1">
            <a:spLocks noGrp="1"/>
          </p:cNvSpPr>
          <p:nvPr>
            <p:ph idx="1"/>
          </p:nvPr>
        </p:nvSpPr>
        <p:spPr>
          <a:xfrm>
            <a:off x="493199" y="1295997"/>
            <a:ext cx="4013996" cy="4679999"/>
          </a:xfrm>
        </p:spPr>
        <p:txBody>
          <a:bodyPr/>
          <a:lstStyle>
            <a:lvl1pPr>
              <a:defRPr/>
            </a:lvl1pPr>
            <a:lvl2pPr>
              <a:defRPr/>
            </a:lvl2pPr>
            <a:lvl3pPr>
              <a:defRPr/>
            </a:lvl3pPr>
            <a:lvl4pPr>
              <a:defRPr/>
            </a:lvl4pPr>
            <a:lvl5pPr>
              <a:defRPr/>
            </a:lvl5pPr>
          </a:lstStyle>
          <a:p>
            <a:pPr lvl="0"/>
            <a:r>
              <a:rPr lang="en-GB"/>
              <a:t>Click to edit text in bullets</a:t>
            </a:r>
          </a:p>
          <a:p>
            <a:pPr lvl="1"/>
            <a:r>
              <a:rPr lang="en-GB"/>
              <a:t>Second level text</a:t>
            </a:r>
          </a:p>
          <a:p>
            <a:pPr lvl="2"/>
            <a:r>
              <a:rPr lang="en-GB"/>
              <a:t>Third level text</a:t>
            </a:r>
          </a:p>
          <a:p>
            <a:pPr lvl="3"/>
            <a:r>
              <a:rPr lang="en-GB"/>
              <a:t>Forth level text</a:t>
            </a:r>
          </a:p>
          <a:p>
            <a:pPr lvl="4"/>
            <a:r>
              <a:rPr lang="en-GB"/>
              <a:t>Fifth level text</a:t>
            </a:r>
          </a:p>
        </p:txBody>
      </p:sp>
      <p:sp>
        <p:nvSpPr>
          <p:cNvPr id="4" name="Tijdelijke aanduiding voor inhoud 3"/>
          <p:cNvSpPr txBox="1">
            <a:spLocks noGrp="1"/>
          </p:cNvSpPr>
          <p:nvPr>
            <p:ph idx="2"/>
          </p:nvPr>
        </p:nvSpPr>
        <p:spPr>
          <a:xfrm>
            <a:off x="4648196" y="1295997"/>
            <a:ext cx="4015322" cy="4679999"/>
          </a:xfrm>
        </p:spPr>
        <p:txBody>
          <a:bodyPr/>
          <a:lstStyle>
            <a:lvl1pPr>
              <a:defRPr/>
            </a:lvl1pPr>
            <a:lvl2pPr>
              <a:defRPr/>
            </a:lvl2pPr>
            <a:lvl3pPr>
              <a:defRPr/>
            </a:lvl3pPr>
            <a:lvl4pPr>
              <a:defRPr/>
            </a:lvl4pPr>
            <a:lvl5pPr>
              <a:defRPr/>
            </a:lvl5pPr>
          </a:lstStyle>
          <a:p>
            <a:pPr lvl="0"/>
            <a:r>
              <a:rPr lang="en-GB"/>
              <a:t>Click to edit text in bullets</a:t>
            </a:r>
          </a:p>
          <a:p>
            <a:pPr lvl="1"/>
            <a:r>
              <a:rPr lang="en-GB"/>
              <a:t>Second level text</a:t>
            </a:r>
          </a:p>
          <a:p>
            <a:pPr lvl="2"/>
            <a:r>
              <a:rPr lang="en-GB"/>
              <a:t>Third level text</a:t>
            </a:r>
          </a:p>
          <a:p>
            <a:pPr lvl="3"/>
            <a:r>
              <a:rPr lang="en-GB"/>
              <a:t>Forth level text</a:t>
            </a:r>
          </a:p>
          <a:p>
            <a:pPr lvl="4"/>
            <a:r>
              <a:rPr lang="en-GB"/>
              <a:t>Fifth level text</a:t>
            </a:r>
          </a:p>
        </p:txBody>
      </p:sp>
      <p:sp>
        <p:nvSpPr>
          <p:cNvPr id="5" name="Tijdelijke aanduiding voor datum 4"/>
          <p:cNvSpPr txBox="1">
            <a:spLocks noGrp="1"/>
          </p:cNvSpPr>
          <p:nvPr>
            <p:ph type="dt" sz="half" idx="7"/>
          </p:nvPr>
        </p:nvSpPr>
        <p:spPr/>
        <p:txBody>
          <a:bodyPr/>
          <a:lstStyle>
            <a:lvl1pPr>
              <a:defRPr/>
            </a:lvl1pPr>
          </a:lstStyle>
          <a:p>
            <a:pPr lvl="0"/>
            <a:endParaRPr lang="en-GB"/>
          </a:p>
        </p:txBody>
      </p:sp>
      <p:sp>
        <p:nvSpPr>
          <p:cNvPr id="6" name="Tijdelijke aanduiding voor voettekst 5"/>
          <p:cNvSpPr txBox="1">
            <a:spLocks noGrp="1"/>
          </p:cNvSpPr>
          <p:nvPr>
            <p:ph type="ftr" sz="quarter" idx="9"/>
          </p:nvPr>
        </p:nvSpPr>
        <p:spPr/>
        <p:txBody>
          <a:bodyPr/>
          <a:lstStyle>
            <a:lvl1pPr>
              <a:defRPr/>
            </a:lvl1pPr>
          </a:lstStyle>
          <a:p>
            <a:pPr lvl="0"/>
            <a:endParaRPr lang="en-GB"/>
          </a:p>
        </p:txBody>
      </p:sp>
      <p:sp>
        <p:nvSpPr>
          <p:cNvPr id="7" name="Tijdelijke aanduiding voor dianummer 6"/>
          <p:cNvSpPr txBox="1">
            <a:spLocks noGrp="1"/>
          </p:cNvSpPr>
          <p:nvPr>
            <p:ph type="sldNum" sz="quarter" idx="8"/>
          </p:nvPr>
        </p:nvSpPr>
        <p:spPr/>
        <p:txBody>
          <a:bodyPr/>
          <a:lstStyle>
            <a:lvl1pPr>
              <a:defRPr/>
            </a:lvl1pPr>
          </a:lstStyle>
          <a:p>
            <a:pPr lvl="0"/>
            <a:fld id="{4E11C511-7069-45A3-9287-CBA1BD1940B4}" type="slidenum">
              <a:t>‹nr.›</a:t>
            </a:fld>
            <a:endParaRPr lang="en-GB"/>
          </a:p>
        </p:txBody>
      </p:sp>
    </p:spTree>
    <p:extLst>
      <p:ext uri="{BB962C8B-B14F-4D97-AF65-F5344CB8AC3E}">
        <p14:creationId xmlns:p14="http://schemas.microsoft.com/office/powerpoint/2010/main" val="938806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txBox="1">
            <a:spLocks noGrp="1"/>
          </p:cNvSpPr>
          <p:nvPr>
            <p:ph type="title"/>
          </p:nvPr>
        </p:nvSpPr>
        <p:spPr/>
        <p:txBody>
          <a:bodyPr/>
          <a:lstStyle>
            <a:lvl1pPr>
              <a:defRPr/>
            </a:lvl1pPr>
          </a:lstStyle>
          <a:p>
            <a:pPr lvl="0"/>
            <a:r>
              <a:rPr lang="en-GB"/>
              <a:t>Click to edit title</a:t>
            </a:r>
          </a:p>
        </p:txBody>
      </p:sp>
      <p:sp>
        <p:nvSpPr>
          <p:cNvPr id="3" name="Tijdelijke aanduiding voor tekst 2"/>
          <p:cNvSpPr txBox="1">
            <a:spLocks noGrp="1"/>
          </p:cNvSpPr>
          <p:nvPr>
            <p:ph type="body" idx="1"/>
          </p:nvPr>
        </p:nvSpPr>
        <p:spPr>
          <a:xfrm>
            <a:off x="493199" y="1295997"/>
            <a:ext cx="3997921" cy="354997"/>
          </a:xfrm>
        </p:spPr>
        <p:txBody>
          <a:bodyPr/>
          <a:lstStyle>
            <a:lvl1pPr marL="0" indent="0">
              <a:buNone/>
              <a:defRPr>
                <a:latin typeface="Museo Sans 900"/>
                <a:cs typeface="Museo Sans 900"/>
              </a:defRPr>
            </a:lvl1pPr>
          </a:lstStyle>
          <a:p>
            <a:pPr lvl="0"/>
            <a:r>
              <a:rPr lang="en-GB"/>
              <a:t>Click to edit text</a:t>
            </a:r>
          </a:p>
        </p:txBody>
      </p:sp>
      <p:sp>
        <p:nvSpPr>
          <p:cNvPr id="4" name="Tijdelijke aanduiding voor inhoud 3"/>
          <p:cNvSpPr txBox="1">
            <a:spLocks noGrp="1"/>
          </p:cNvSpPr>
          <p:nvPr>
            <p:ph idx="2"/>
          </p:nvPr>
        </p:nvSpPr>
        <p:spPr>
          <a:xfrm>
            <a:off x="491526" y="1600200"/>
            <a:ext cx="3999603" cy="4375797"/>
          </a:xfrm>
        </p:spPr>
        <p:txBody>
          <a:bodyPr/>
          <a:lstStyle>
            <a:lvl1pPr>
              <a:defRPr/>
            </a:lvl1pPr>
            <a:lvl2pPr>
              <a:defRPr/>
            </a:lvl2pPr>
            <a:lvl3pPr>
              <a:defRPr/>
            </a:lvl3pPr>
            <a:lvl4pPr>
              <a:defRPr/>
            </a:lvl4pPr>
            <a:lvl5pPr>
              <a:defRPr/>
            </a:lvl5pPr>
          </a:lstStyle>
          <a:p>
            <a:pPr lvl="0"/>
            <a:r>
              <a:rPr lang="en-GB"/>
              <a:t>Click to edit text in bullets</a:t>
            </a:r>
          </a:p>
          <a:p>
            <a:pPr lvl="1"/>
            <a:r>
              <a:rPr lang="en-GB"/>
              <a:t>Second level text</a:t>
            </a:r>
          </a:p>
          <a:p>
            <a:pPr lvl="2"/>
            <a:r>
              <a:rPr lang="en-GB"/>
              <a:t>Third level text</a:t>
            </a:r>
          </a:p>
          <a:p>
            <a:pPr lvl="3"/>
            <a:r>
              <a:rPr lang="en-GB"/>
              <a:t>Forth level text</a:t>
            </a:r>
          </a:p>
          <a:p>
            <a:pPr lvl="4"/>
            <a:r>
              <a:rPr lang="en-GB"/>
              <a:t>Fifth level text</a:t>
            </a:r>
          </a:p>
        </p:txBody>
      </p:sp>
      <p:sp>
        <p:nvSpPr>
          <p:cNvPr id="5" name="Tijdelijke aanduiding voor tekst 4"/>
          <p:cNvSpPr txBox="1">
            <a:spLocks noGrp="1"/>
          </p:cNvSpPr>
          <p:nvPr>
            <p:ph type="body" idx="3"/>
          </p:nvPr>
        </p:nvSpPr>
        <p:spPr>
          <a:xfrm>
            <a:off x="4645023" y="1295997"/>
            <a:ext cx="4013996" cy="354997"/>
          </a:xfrm>
        </p:spPr>
        <p:txBody>
          <a:bodyPr/>
          <a:lstStyle>
            <a:lvl1pPr marL="0" indent="0">
              <a:buNone/>
              <a:defRPr>
                <a:latin typeface="Museo Sans 900"/>
                <a:cs typeface="Museo Sans 900"/>
              </a:defRPr>
            </a:lvl1pPr>
          </a:lstStyle>
          <a:p>
            <a:pPr lvl="0"/>
            <a:r>
              <a:rPr lang="en-GB"/>
              <a:t>Click to edit text</a:t>
            </a:r>
          </a:p>
        </p:txBody>
      </p:sp>
      <p:sp>
        <p:nvSpPr>
          <p:cNvPr id="6" name="Tijdelijke aanduiding voor inhoud 5"/>
          <p:cNvSpPr txBox="1">
            <a:spLocks noGrp="1"/>
          </p:cNvSpPr>
          <p:nvPr>
            <p:ph idx="4"/>
          </p:nvPr>
        </p:nvSpPr>
        <p:spPr>
          <a:xfrm>
            <a:off x="4645023" y="1600200"/>
            <a:ext cx="4013996" cy="4375797"/>
          </a:xfrm>
        </p:spPr>
        <p:txBody>
          <a:bodyPr/>
          <a:lstStyle>
            <a:lvl1pPr>
              <a:defRPr/>
            </a:lvl1pPr>
            <a:lvl2pPr>
              <a:defRPr/>
            </a:lvl2pPr>
            <a:lvl3pPr>
              <a:defRPr/>
            </a:lvl3pPr>
            <a:lvl4pPr>
              <a:defRPr/>
            </a:lvl4pPr>
            <a:lvl5pPr>
              <a:defRPr/>
            </a:lvl5pPr>
          </a:lstStyle>
          <a:p>
            <a:pPr lvl="0"/>
            <a:r>
              <a:rPr lang="en-GB"/>
              <a:t>Click to edit text in bullets</a:t>
            </a:r>
          </a:p>
          <a:p>
            <a:pPr lvl="1"/>
            <a:r>
              <a:rPr lang="en-GB"/>
              <a:t>Second level text</a:t>
            </a:r>
          </a:p>
          <a:p>
            <a:pPr lvl="2"/>
            <a:r>
              <a:rPr lang="en-GB"/>
              <a:t>Third level text</a:t>
            </a:r>
          </a:p>
          <a:p>
            <a:pPr lvl="3"/>
            <a:r>
              <a:rPr lang="en-GB"/>
              <a:t>Forth level text</a:t>
            </a:r>
          </a:p>
          <a:p>
            <a:pPr lvl="4"/>
            <a:r>
              <a:rPr lang="en-GB"/>
              <a:t>Fifth level text</a:t>
            </a:r>
          </a:p>
        </p:txBody>
      </p:sp>
      <p:sp>
        <p:nvSpPr>
          <p:cNvPr id="7" name="Tijdelijke aanduiding voor datum 6"/>
          <p:cNvSpPr txBox="1">
            <a:spLocks noGrp="1"/>
          </p:cNvSpPr>
          <p:nvPr>
            <p:ph type="dt" sz="half" idx="7"/>
          </p:nvPr>
        </p:nvSpPr>
        <p:spPr/>
        <p:txBody>
          <a:bodyPr/>
          <a:lstStyle>
            <a:lvl1pPr>
              <a:defRPr/>
            </a:lvl1pPr>
          </a:lstStyle>
          <a:p>
            <a:pPr lvl="0"/>
            <a:endParaRPr lang="en-GB"/>
          </a:p>
        </p:txBody>
      </p:sp>
      <p:sp>
        <p:nvSpPr>
          <p:cNvPr id="8" name="Tijdelijke aanduiding voor voettekst 7"/>
          <p:cNvSpPr txBox="1">
            <a:spLocks noGrp="1"/>
          </p:cNvSpPr>
          <p:nvPr>
            <p:ph type="ftr" sz="quarter" idx="9"/>
          </p:nvPr>
        </p:nvSpPr>
        <p:spPr/>
        <p:txBody>
          <a:bodyPr/>
          <a:lstStyle>
            <a:lvl1pPr>
              <a:defRPr/>
            </a:lvl1pPr>
          </a:lstStyle>
          <a:p>
            <a:pPr lvl="0"/>
            <a:endParaRPr lang="en-GB"/>
          </a:p>
        </p:txBody>
      </p:sp>
      <p:sp>
        <p:nvSpPr>
          <p:cNvPr id="9" name="Tijdelijke aanduiding voor dianummer 8"/>
          <p:cNvSpPr txBox="1">
            <a:spLocks noGrp="1"/>
          </p:cNvSpPr>
          <p:nvPr>
            <p:ph type="sldNum" sz="quarter" idx="8"/>
          </p:nvPr>
        </p:nvSpPr>
        <p:spPr/>
        <p:txBody>
          <a:bodyPr/>
          <a:lstStyle>
            <a:lvl1pPr>
              <a:defRPr/>
            </a:lvl1pPr>
          </a:lstStyle>
          <a:p>
            <a:pPr lvl="0"/>
            <a:fld id="{AFBFB864-0632-474A-80C2-6292FE991B35}" type="slidenum">
              <a:t>‹nr.›</a:t>
            </a:fld>
            <a:endParaRPr lang="en-GB"/>
          </a:p>
        </p:txBody>
      </p:sp>
    </p:spTree>
    <p:extLst>
      <p:ext uri="{BB962C8B-B14F-4D97-AF65-F5344CB8AC3E}">
        <p14:creationId xmlns:p14="http://schemas.microsoft.com/office/powerpoint/2010/main" val="1743266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ext with Picture">
    <p:spTree>
      <p:nvGrpSpPr>
        <p:cNvPr id="1" name=""/>
        <p:cNvGrpSpPr/>
        <p:nvPr/>
      </p:nvGrpSpPr>
      <p:grpSpPr>
        <a:xfrm>
          <a:off x="0" y="0"/>
          <a:ext cx="0" cy="0"/>
          <a:chOff x="0" y="0"/>
          <a:chExt cx="0" cy="0"/>
        </a:xfrm>
      </p:grpSpPr>
      <p:sp>
        <p:nvSpPr>
          <p:cNvPr id="2" name="Titel 1"/>
          <p:cNvSpPr txBox="1">
            <a:spLocks noGrp="1"/>
          </p:cNvSpPr>
          <p:nvPr>
            <p:ph type="title"/>
          </p:nvPr>
        </p:nvSpPr>
        <p:spPr>
          <a:xfrm>
            <a:off x="491526" y="395999"/>
            <a:ext cx="3999594" cy="827998"/>
          </a:xfrm>
        </p:spPr>
        <p:txBody>
          <a:bodyPr/>
          <a:lstStyle>
            <a:lvl1pPr>
              <a:defRPr/>
            </a:lvl1pPr>
          </a:lstStyle>
          <a:p>
            <a:pPr lvl="0"/>
            <a:r>
              <a:rPr lang="en-GB"/>
              <a:t>Click to edit title</a:t>
            </a:r>
          </a:p>
        </p:txBody>
      </p:sp>
      <p:sp>
        <p:nvSpPr>
          <p:cNvPr id="3" name="Tijdelijke aanduiding voor tekst 2"/>
          <p:cNvSpPr txBox="1">
            <a:spLocks noGrp="1"/>
          </p:cNvSpPr>
          <p:nvPr>
            <p:ph type="body" idx="4294967295"/>
          </p:nvPr>
        </p:nvSpPr>
        <p:spPr>
          <a:xfrm>
            <a:off x="493199" y="1295997"/>
            <a:ext cx="3997921" cy="354997"/>
          </a:xfrm>
        </p:spPr>
        <p:txBody>
          <a:bodyPr/>
          <a:lstStyle>
            <a:lvl1pPr marL="0" indent="0">
              <a:buNone/>
              <a:defRPr>
                <a:latin typeface="Museo Sans 900"/>
                <a:cs typeface="Museo Sans 900"/>
              </a:defRPr>
            </a:lvl1pPr>
          </a:lstStyle>
          <a:p>
            <a:pPr lvl="0"/>
            <a:r>
              <a:rPr lang="en-GB"/>
              <a:t>Click to edit text</a:t>
            </a:r>
          </a:p>
        </p:txBody>
      </p:sp>
      <p:sp>
        <p:nvSpPr>
          <p:cNvPr id="4" name="Tijdelijke aanduiding voor inhoud 3"/>
          <p:cNvSpPr txBox="1">
            <a:spLocks noGrp="1"/>
          </p:cNvSpPr>
          <p:nvPr>
            <p:ph idx="4294967295"/>
          </p:nvPr>
        </p:nvSpPr>
        <p:spPr>
          <a:xfrm>
            <a:off x="491526" y="1600200"/>
            <a:ext cx="3999603" cy="4375797"/>
          </a:xfrm>
        </p:spPr>
        <p:txBody>
          <a:bodyPr/>
          <a:lstStyle>
            <a:lvl1pPr>
              <a:defRPr/>
            </a:lvl1pPr>
            <a:lvl2pPr>
              <a:defRPr/>
            </a:lvl2pPr>
            <a:lvl3pPr>
              <a:defRPr/>
            </a:lvl3pPr>
            <a:lvl4pPr>
              <a:defRPr/>
            </a:lvl4pPr>
            <a:lvl5pPr>
              <a:defRPr/>
            </a:lvl5pPr>
          </a:lstStyle>
          <a:p>
            <a:pPr lvl="0"/>
            <a:r>
              <a:rPr lang="en-GB"/>
              <a:t>Click to edit text in bullets</a:t>
            </a:r>
          </a:p>
          <a:p>
            <a:pPr lvl="1"/>
            <a:r>
              <a:rPr lang="en-GB"/>
              <a:t>Second level text</a:t>
            </a:r>
          </a:p>
          <a:p>
            <a:pPr lvl="2"/>
            <a:r>
              <a:rPr lang="en-GB"/>
              <a:t>Third level text</a:t>
            </a:r>
          </a:p>
          <a:p>
            <a:pPr lvl="3"/>
            <a:r>
              <a:rPr lang="en-GB"/>
              <a:t>Forth level text</a:t>
            </a:r>
          </a:p>
          <a:p>
            <a:pPr lvl="4"/>
            <a:r>
              <a:rPr lang="en-GB"/>
              <a:t>Fifth level text</a:t>
            </a:r>
          </a:p>
        </p:txBody>
      </p:sp>
      <p:sp>
        <p:nvSpPr>
          <p:cNvPr id="5" name="Tijdelijke aanduiding voor datum 6"/>
          <p:cNvSpPr txBox="1">
            <a:spLocks noGrp="1"/>
          </p:cNvSpPr>
          <p:nvPr>
            <p:ph type="dt" sz="half" idx="7"/>
          </p:nvPr>
        </p:nvSpPr>
        <p:spPr/>
        <p:txBody>
          <a:bodyPr/>
          <a:lstStyle>
            <a:lvl1pPr>
              <a:defRPr/>
            </a:lvl1pPr>
          </a:lstStyle>
          <a:p>
            <a:pPr lvl="0"/>
            <a:endParaRPr lang="en-GB"/>
          </a:p>
        </p:txBody>
      </p:sp>
      <p:sp>
        <p:nvSpPr>
          <p:cNvPr id="6" name="Tijdelijke aanduiding voor voettekst 7"/>
          <p:cNvSpPr txBox="1">
            <a:spLocks noGrp="1"/>
          </p:cNvSpPr>
          <p:nvPr>
            <p:ph type="ftr" sz="quarter" idx="9"/>
          </p:nvPr>
        </p:nvSpPr>
        <p:spPr/>
        <p:txBody>
          <a:bodyPr/>
          <a:lstStyle>
            <a:lvl1pPr>
              <a:defRPr/>
            </a:lvl1pPr>
          </a:lstStyle>
          <a:p>
            <a:pPr lvl="0"/>
            <a:endParaRPr lang="en-GB"/>
          </a:p>
        </p:txBody>
      </p:sp>
      <p:sp>
        <p:nvSpPr>
          <p:cNvPr id="7" name="Tijdelijke aanduiding voor dianummer 8"/>
          <p:cNvSpPr txBox="1">
            <a:spLocks noGrp="1"/>
          </p:cNvSpPr>
          <p:nvPr>
            <p:ph type="sldNum" sz="quarter" idx="8"/>
          </p:nvPr>
        </p:nvSpPr>
        <p:spPr/>
        <p:txBody>
          <a:bodyPr/>
          <a:lstStyle>
            <a:lvl1pPr>
              <a:defRPr/>
            </a:lvl1pPr>
          </a:lstStyle>
          <a:p>
            <a:pPr lvl="0"/>
            <a:fld id="{06E0FBFE-1CB4-490E-AD8B-0C3013112B76}" type="slidenum">
              <a:t>‹nr.›</a:t>
            </a:fld>
            <a:endParaRPr lang="en-GB"/>
          </a:p>
        </p:txBody>
      </p:sp>
      <p:sp>
        <p:nvSpPr>
          <p:cNvPr id="8" name="Tijdelijke aanduiding voor afbeelding 2"/>
          <p:cNvSpPr txBox="1">
            <a:spLocks noGrp="1"/>
          </p:cNvSpPr>
          <p:nvPr>
            <p:ph type="pic" idx="4294967295"/>
          </p:nvPr>
        </p:nvSpPr>
        <p:spPr>
          <a:xfrm>
            <a:off x="4643999" y="488947"/>
            <a:ext cx="4013996" cy="5029200"/>
          </a:xfrm>
          <a:solidFill>
            <a:srgbClr val="D9D9D9"/>
          </a:solidFill>
        </p:spPr>
        <p:txBody>
          <a:bodyPr tIns="179999" anchorCtr="1"/>
          <a:lstStyle>
            <a:lvl1pPr marL="0" indent="0" algn="ctr">
              <a:buNone/>
              <a:defRPr sz="1600">
                <a:solidFill>
                  <a:srgbClr val="7F7F7F"/>
                </a:solidFill>
              </a:defRPr>
            </a:lvl1pPr>
          </a:lstStyle>
          <a:p>
            <a:pPr lvl="0"/>
            <a:r>
              <a:rPr lang="en-GB"/>
              <a:t>Click on the icon to </a:t>
            </a:r>
            <a:br>
              <a:rPr lang="en-GB"/>
            </a:br>
            <a:r>
              <a:rPr lang="en-GB"/>
              <a:t>insert a picture</a:t>
            </a:r>
          </a:p>
        </p:txBody>
      </p:sp>
    </p:spTree>
    <p:extLst>
      <p:ext uri="{BB962C8B-B14F-4D97-AF65-F5344CB8AC3E}">
        <p14:creationId xmlns:p14="http://schemas.microsoft.com/office/powerpoint/2010/main" val="1254864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ext with 2 Pictures">
    <p:spTree>
      <p:nvGrpSpPr>
        <p:cNvPr id="1" name=""/>
        <p:cNvGrpSpPr/>
        <p:nvPr/>
      </p:nvGrpSpPr>
      <p:grpSpPr>
        <a:xfrm>
          <a:off x="0" y="0"/>
          <a:ext cx="0" cy="0"/>
          <a:chOff x="0" y="0"/>
          <a:chExt cx="0" cy="0"/>
        </a:xfrm>
      </p:grpSpPr>
      <p:sp>
        <p:nvSpPr>
          <p:cNvPr id="2" name="Titel 1"/>
          <p:cNvSpPr txBox="1">
            <a:spLocks noGrp="1"/>
          </p:cNvSpPr>
          <p:nvPr>
            <p:ph type="title"/>
          </p:nvPr>
        </p:nvSpPr>
        <p:spPr>
          <a:xfrm>
            <a:off x="491526" y="395999"/>
            <a:ext cx="3999594" cy="827998"/>
          </a:xfrm>
        </p:spPr>
        <p:txBody>
          <a:bodyPr/>
          <a:lstStyle>
            <a:lvl1pPr>
              <a:defRPr/>
            </a:lvl1pPr>
          </a:lstStyle>
          <a:p>
            <a:pPr lvl="0"/>
            <a:r>
              <a:rPr lang="en-GB"/>
              <a:t>Click to edit title</a:t>
            </a:r>
          </a:p>
        </p:txBody>
      </p:sp>
      <p:sp>
        <p:nvSpPr>
          <p:cNvPr id="3" name="Tijdelijke aanduiding voor tekst 2"/>
          <p:cNvSpPr txBox="1">
            <a:spLocks noGrp="1"/>
          </p:cNvSpPr>
          <p:nvPr>
            <p:ph type="body" idx="4294967295"/>
          </p:nvPr>
        </p:nvSpPr>
        <p:spPr>
          <a:xfrm>
            <a:off x="493199" y="1295997"/>
            <a:ext cx="3997921" cy="354997"/>
          </a:xfrm>
        </p:spPr>
        <p:txBody>
          <a:bodyPr/>
          <a:lstStyle>
            <a:lvl1pPr marL="0" indent="0">
              <a:buNone/>
              <a:defRPr>
                <a:latin typeface="Museo Sans 900"/>
                <a:cs typeface="Museo Sans 900"/>
              </a:defRPr>
            </a:lvl1pPr>
          </a:lstStyle>
          <a:p>
            <a:pPr lvl="0"/>
            <a:r>
              <a:rPr lang="en-GB"/>
              <a:t>Click to edit text</a:t>
            </a:r>
          </a:p>
        </p:txBody>
      </p:sp>
      <p:sp>
        <p:nvSpPr>
          <p:cNvPr id="4" name="Tijdelijke aanduiding voor inhoud 3"/>
          <p:cNvSpPr txBox="1">
            <a:spLocks noGrp="1"/>
          </p:cNvSpPr>
          <p:nvPr>
            <p:ph idx="4294967295"/>
          </p:nvPr>
        </p:nvSpPr>
        <p:spPr>
          <a:xfrm>
            <a:off x="491526" y="1600200"/>
            <a:ext cx="3999603" cy="4375797"/>
          </a:xfrm>
        </p:spPr>
        <p:txBody>
          <a:bodyPr/>
          <a:lstStyle>
            <a:lvl1pPr>
              <a:defRPr/>
            </a:lvl1pPr>
            <a:lvl2pPr>
              <a:defRPr/>
            </a:lvl2pPr>
            <a:lvl3pPr>
              <a:defRPr/>
            </a:lvl3pPr>
            <a:lvl4pPr>
              <a:defRPr/>
            </a:lvl4pPr>
            <a:lvl5pPr>
              <a:defRPr/>
            </a:lvl5pPr>
          </a:lstStyle>
          <a:p>
            <a:pPr lvl="0"/>
            <a:r>
              <a:rPr lang="en-GB"/>
              <a:t>Click to edit text in bullets</a:t>
            </a:r>
          </a:p>
          <a:p>
            <a:pPr lvl="1"/>
            <a:r>
              <a:rPr lang="en-GB"/>
              <a:t>Second level text</a:t>
            </a:r>
          </a:p>
          <a:p>
            <a:pPr lvl="2"/>
            <a:r>
              <a:rPr lang="en-GB"/>
              <a:t>Third level text</a:t>
            </a:r>
          </a:p>
          <a:p>
            <a:pPr lvl="3"/>
            <a:r>
              <a:rPr lang="en-GB"/>
              <a:t>Forth level text</a:t>
            </a:r>
          </a:p>
          <a:p>
            <a:pPr lvl="4"/>
            <a:r>
              <a:rPr lang="en-GB"/>
              <a:t>Fifth level text</a:t>
            </a:r>
          </a:p>
        </p:txBody>
      </p:sp>
      <p:sp>
        <p:nvSpPr>
          <p:cNvPr id="5" name="Tijdelijke aanduiding voor datum 6"/>
          <p:cNvSpPr txBox="1">
            <a:spLocks noGrp="1"/>
          </p:cNvSpPr>
          <p:nvPr>
            <p:ph type="dt" sz="half" idx="7"/>
          </p:nvPr>
        </p:nvSpPr>
        <p:spPr/>
        <p:txBody>
          <a:bodyPr/>
          <a:lstStyle>
            <a:lvl1pPr>
              <a:defRPr/>
            </a:lvl1pPr>
          </a:lstStyle>
          <a:p>
            <a:pPr lvl="0"/>
            <a:endParaRPr lang="en-GB"/>
          </a:p>
        </p:txBody>
      </p:sp>
      <p:sp>
        <p:nvSpPr>
          <p:cNvPr id="6" name="Tijdelijke aanduiding voor voettekst 7"/>
          <p:cNvSpPr txBox="1">
            <a:spLocks noGrp="1"/>
          </p:cNvSpPr>
          <p:nvPr>
            <p:ph type="ftr" sz="quarter" idx="9"/>
          </p:nvPr>
        </p:nvSpPr>
        <p:spPr/>
        <p:txBody>
          <a:bodyPr/>
          <a:lstStyle>
            <a:lvl1pPr>
              <a:defRPr/>
            </a:lvl1pPr>
          </a:lstStyle>
          <a:p>
            <a:pPr lvl="0"/>
            <a:endParaRPr lang="en-GB"/>
          </a:p>
        </p:txBody>
      </p:sp>
      <p:sp>
        <p:nvSpPr>
          <p:cNvPr id="7" name="Tijdelijke aanduiding voor dianummer 8"/>
          <p:cNvSpPr txBox="1">
            <a:spLocks noGrp="1"/>
          </p:cNvSpPr>
          <p:nvPr>
            <p:ph type="sldNum" sz="quarter" idx="8"/>
          </p:nvPr>
        </p:nvSpPr>
        <p:spPr/>
        <p:txBody>
          <a:bodyPr/>
          <a:lstStyle>
            <a:lvl1pPr>
              <a:defRPr/>
            </a:lvl1pPr>
          </a:lstStyle>
          <a:p>
            <a:pPr lvl="0"/>
            <a:fld id="{3E8828DF-5456-4349-B26C-D828BA8797BF}" type="slidenum">
              <a:t>‹nr.›</a:t>
            </a:fld>
            <a:endParaRPr lang="en-GB"/>
          </a:p>
        </p:txBody>
      </p:sp>
      <p:sp>
        <p:nvSpPr>
          <p:cNvPr id="8" name="Tijdelijke aanduiding voor afbeelding 2"/>
          <p:cNvSpPr txBox="1">
            <a:spLocks noGrp="1"/>
          </p:cNvSpPr>
          <p:nvPr>
            <p:ph type="pic" idx="4294967295"/>
          </p:nvPr>
        </p:nvSpPr>
        <p:spPr>
          <a:xfrm>
            <a:off x="4643999" y="488947"/>
            <a:ext cx="4013996" cy="2429999"/>
          </a:xfrm>
          <a:solidFill>
            <a:srgbClr val="D9D9D9"/>
          </a:solidFill>
        </p:spPr>
        <p:txBody>
          <a:bodyPr tIns="179999" anchorCtr="1"/>
          <a:lstStyle>
            <a:lvl1pPr marL="0" indent="0" algn="ctr">
              <a:buNone/>
              <a:defRPr sz="1600">
                <a:solidFill>
                  <a:srgbClr val="7F7F7F"/>
                </a:solidFill>
              </a:defRPr>
            </a:lvl1pPr>
          </a:lstStyle>
          <a:p>
            <a:pPr lvl="0"/>
            <a:r>
              <a:rPr lang="en-GB"/>
              <a:t>Click on the icon to </a:t>
            </a:r>
            <a:br>
              <a:rPr lang="en-GB"/>
            </a:br>
            <a:r>
              <a:rPr lang="en-GB"/>
              <a:t>insert a picture</a:t>
            </a:r>
          </a:p>
        </p:txBody>
      </p:sp>
      <p:sp>
        <p:nvSpPr>
          <p:cNvPr id="9" name="Tijdelijke aanduiding voor afbeelding 2"/>
          <p:cNvSpPr txBox="1">
            <a:spLocks noGrp="1"/>
          </p:cNvSpPr>
          <p:nvPr>
            <p:ph type="pic" idx="4294967295"/>
          </p:nvPr>
        </p:nvSpPr>
        <p:spPr>
          <a:xfrm>
            <a:off x="4643999" y="3088797"/>
            <a:ext cx="4013996" cy="2429999"/>
          </a:xfrm>
          <a:solidFill>
            <a:srgbClr val="D9D9D9"/>
          </a:solidFill>
        </p:spPr>
        <p:txBody>
          <a:bodyPr tIns="179999" anchorCtr="1"/>
          <a:lstStyle>
            <a:lvl1pPr marL="0" indent="0" algn="ctr">
              <a:buNone/>
              <a:defRPr sz="1600">
                <a:solidFill>
                  <a:srgbClr val="7F7F7F"/>
                </a:solidFill>
              </a:defRPr>
            </a:lvl1pPr>
          </a:lstStyle>
          <a:p>
            <a:pPr lvl="0"/>
            <a:r>
              <a:rPr lang="en-GB"/>
              <a:t>Click on the icon to </a:t>
            </a:r>
            <a:br>
              <a:rPr lang="en-GB"/>
            </a:br>
            <a:r>
              <a:rPr lang="en-GB"/>
              <a:t>insert a picture</a:t>
            </a:r>
          </a:p>
        </p:txBody>
      </p:sp>
    </p:spTree>
    <p:extLst>
      <p:ext uri="{BB962C8B-B14F-4D97-AF65-F5344CB8AC3E}">
        <p14:creationId xmlns:p14="http://schemas.microsoft.com/office/powerpoint/2010/main" val="4067662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txBox="1">
            <a:spLocks noGrp="1"/>
          </p:cNvSpPr>
          <p:nvPr>
            <p:ph type="title"/>
          </p:nvPr>
        </p:nvSpPr>
        <p:spPr/>
        <p:txBody>
          <a:bodyPr/>
          <a:lstStyle>
            <a:lvl1pPr>
              <a:defRPr/>
            </a:lvl1pPr>
          </a:lstStyle>
          <a:p>
            <a:pPr lvl="0"/>
            <a:r>
              <a:rPr lang="en-GB"/>
              <a:t>Click to edit title </a:t>
            </a:r>
          </a:p>
        </p:txBody>
      </p:sp>
      <p:sp>
        <p:nvSpPr>
          <p:cNvPr id="3" name="Tijdelijke aanduiding voor datum 5"/>
          <p:cNvSpPr txBox="1">
            <a:spLocks noGrp="1"/>
          </p:cNvSpPr>
          <p:nvPr>
            <p:ph type="dt" sz="half" idx="7"/>
          </p:nvPr>
        </p:nvSpPr>
        <p:spPr/>
        <p:txBody>
          <a:bodyPr/>
          <a:lstStyle>
            <a:lvl1pPr>
              <a:defRPr/>
            </a:lvl1pPr>
          </a:lstStyle>
          <a:p>
            <a:pPr lvl="0"/>
            <a:endParaRPr lang="en-GB"/>
          </a:p>
        </p:txBody>
      </p:sp>
      <p:sp>
        <p:nvSpPr>
          <p:cNvPr id="4" name="Tijdelijke aanduiding voor dianummer 6"/>
          <p:cNvSpPr txBox="1">
            <a:spLocks noGrp="1"/>
          </p:cNvSpPr>
          <p:nvPr>
            <p:ph type="sldNum" sz="quarter" idx="8"/>
          </p:nvPr>
        </p:nvSpPr>
        <p:spPr/>
        <p:txBody>
          <a:bodyPr/>
          <a:lstStyle>
            <a:lvl1pPr>
              <a:defRPr/>
            </a:lvl1pPr>
          </a:lstStyle>
          <a:p>
            <a:pPr lvl="0"/>
            <a:fld id="{DF7A812A-4B69-4BE3-81BC-FF0E703E9F88}" type="slidenum">
              <a:t>‹nr.›</a:t>
            </a:fld>
            <a:endParaRPr lang="en-GB"/>
          </a:p>
        </p:txBody>
      </p:sp>
      <p:sp>
        <p:nvSpPr>
          <p:cNvPr id="5" name="Tijdelijke aanduiding voor voettekst 7"/>
          <p:cNvSpPr txBox="1">
            <a:spLocks noGrp="1"/>
          </p:cNvSpPr>
          <p:nvPr>
            <p:ph type="ftr" sz="quarter" idx="9"/>
          </p:nvPr>
        </p:nvSpPr>
        <p:spPr/>
        <p:txBody>
          <a:bodyPr/>
          <a:lstStyle>
            <a:lvl1pPr>
              <a:defRPr/>
            </a:lvl1pPr>
          </a:lstStyle>
          <a:p>
            <a:pPr lvl="0"/>
            <a:endParaRPr lang="en-GB"/>
          </a:p>
        </p:txBody>
      </p:sp>
    </p:spTree>
    <p:extLst>
      <p:ext uri="{BB962C8B-B14F-4D97-AF65-F5344CB8AC3E}">
        <p14:creationId xmlns:p14="http://schemas.microsoft.com/office/powerpoint/2010/main" val="3605447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3"/>
          <a:stretch>
            <a:fillRect/>
          </a:stretch>
        </a:blipFill>
        <a:effectLst/>
      </p:bgPr>
    </p:bg>
    <p:spTree>
      <p:nvGrpSpPr>
        <p:cNvPr id="1" name=""/>
        <p:cNvGrpSpPr/>
        <p:nvPr/>
      </p:nvGrpSpPr>
      <p:grpSpPr>
        <a:xfrm>
          <a:off x="0" y="0"/>
          <a:ext cx="0" cy="0"/>
          <a:chOff x="0" y="0"/>
          <a:chExt cx="0" cy="0"/>
        </a:xfrm>
      </p:grpSpPr>
      <p:sp>
        <p:nvSpPr>
          <p:cNvPr id="2" name="Tijdelijke aanduiding voor titel 1"/>
          <p:cNvSpPr txBox="1">
            <a:spLocks noGrp="1"/>
          </p:cNvSpPr>
          <p:nvPr>
            <p:ph type="title"/>
          </p:nvPr>
        </p:nvSpPr>
        <p:spPr>
          <a:xfrm>
            <a:off x="491526" y="395999"/>
            <a:ext cx="8172001" cy="827998"/>
          </a:xfrm>
          <a:prstGeom prst="rect">
            <a:avLst/>
          </a:prstGeom>
          <a:noFill/>
          <a:ln>
            <a:noFill/>
          </a:ln>
        </p:spPr>
        <p:txBody>
          <a:bodyPr vert="horz" wrap="square" lIns="0" tIns="0" rIns="0" bIns="0" anchor="t" anchorCtr="0" compatLnSpc="1">
            <a:noAutofit/>
          </a:bodyPr>
          <a:lstStyle/>
          <a:p>
            <a:pPr lvl="0"/>
            <a:r>
              <a:rPr lang="en-GB"/>
              <a:t>Click to edit title</a:t>
            </a:r>
          </a:p>
        </p:txBody>
      </p:sp>
      <p:sp>
        <p:nvSpPr>
          <p:cNvPr id="3" name="Tijdelijke aanduiding voor tekst 2"/>
          <p:cNvSpPr txBox="1">
            <a:spLocks noGrp="1"/>
          </p:cNvSpPr>
          <p:nvPr>
            <p:ph type="body" idx="1"/>
          </p:nvPr>
        </p:nvSpPr>
        <p:spPr>
          <a:xfrm>
            <a:off x="491526" y="1295403"/>
            <a:ext cx="8172001" cy="4679999"/>
          </a:xfrm>
          <a:prstGeom prst="rect">
            <a:avLst/>
          </a:prstGeom>
          <a:noFill/>
          <a:ln>
            <a:noFill/>
          </a:ln>
        </p:spPr>
        <p:txBody>
          <a:bodyPr vert="horz" wrap="square" lIns="0" tIns="0" rIns="0" bIns="0" anchor="t" anchorCtr="0" compatLnSpc="1">
            <a:noAutofit/>
          </a:bodyPr>
          <a:lstStyle/>
          <a:p>
            <a:pPr lvl="0"/>
            <a:r>
              <a:rPr lang="en-GB"/>
              <a:t>Click to edit text</a:t>
            </a:r>
          </a:p>
          <a:p>
            <a:pPr lvl="1"/>
            <a:r>
              <a:rPr lang="en-GB"/>
              <a:t>Second level text</a:t>
            </a:r>
          </a:p>
          <a:p>
            <a:pPr lvl="2"/>
            <a:r>
              <a:rPr lang="en-GB"/>
              <a:t>Third level text</a:t>
            </a:r>
          </a:p>
          <a:p>
            <a:pPr lvl="3"/>
            <a:r>
              <a:rPr lang="en-GB"/>
              <a:t>Forth level text</a:t>
            </a:r>
          </a:p>
          <a:p>
            <a:pPr lvl="4"/>
            <a:r>
              <a:rPr lang="en-GB"/>
              <a:t>Fifth level text</a:t>
            </a:r>
          </a:p>
        </p:txBody>
      </p:sp>
      <p:sp>
        <p:nvSpPr>
          <p:cNvPr id="4" name="Tijdelijke aanduiding voor datum 3"/>
          <p:cNvSpPr txBox="1">
            <a:spLocks noGrp="1"/>
          </p:cNvSpPr>
          <p:nvPr>
            <p:ph type="dt" sz="half" idx="2"/>
          </p:nvPr>
        </p:nvSpPr>
        <p:spPr>
          <a:xfrm>
            <a:off x="817199" y="6217572"/>
            <a:ext cx="755998" cy="240377"/>
          </a:xfrm>
          <a:prstGeom prst="rect">
            <a:avLst/>
          </a:prstGeom>
          <a:noFill/>
          <a:ln>
            <a:noFill/>
          </a:ln>
        </p:spPr>
        <p:txBody>
          <a:bodyPr vert="horz" wrap="square" lIns="0" tIns="0" rIns="0" bIns="0" anchor="t" anchorCtr="0" compatLnSpc="1">
            <a:noAutofit/>
          </a:bodyPr>
          <a:lstStyle>
            <a:lvl1pPr marL="0" marR="0" lvl="0" indent="0" algn="l" defTabSz="457200" rtl="0" fontAlgn="auto" hangingPunct="1">
              <a:lnSpc>
                <a:spcPct val="100000"/>
              </a:lnSpc>
              <a:spcBef>
                <a:spcPts val="0"/>
              </a:spcBef>
              <a:spcAft>
                <a:spcPts val="0"/>
              </a:spcAft>
              <a:buNone/>
              <a:tabLst/>
              <a:defRPr lang="en-GB" sz="1000" b="0" i="0" u="none" strike="noStrike" kern="1200" cap="none" spc="0" baseline="0">
                <a:solidFill>
                  <a:srgbClr val="002328"/>
                </a:solidFill>
                <a:uFillTx/>
                <a:latin typeface="Museo Sans 100"/>
                <a:cs typeface="Museo Sans 100"/>
              </a:defRPr>
            </a:lvl1pPr>
          </a:lstStyle>
          <a:p>
            <a:pPr lvl="0"/>
            <a:endParaRPr lang="en-GB"/>
          </a:p>
        </p:txBody>
      </p:sp>
      <p:sp>
        <p:nvSpPr>
          <p:cNvPr id="5" name="Tijdelijke aanduiding voor voettekst 4"/>
          <p:cNvSpPr txBox="1">
            <a:spLocks noGrp="1"/>
          </p:cNvSpPr>
          <p:nvPr>
            <p:ph type="ftr" sz="quarter" idx="3"/>
          </p:nvPr>
        </p:nvSpPr>
        <p:spPr>
          <a:xfrm>
            <a:off x="1573197" y="6217572"/>
            <a:ext cx="5102918" cy="240377"/>
          </a:xfrm>
          <a:prstGeom prst="rect">
            <a:avLst/>
          </a:prstGeom>
          <a:noFill/>
          <a:ln>
            <a:noFill/>
          </a:ln>
        </p:spPr>
        <p:txBody>
          <a:bodyPr vert="horz" wrap="square" lIns="0" tIns="0" rIns="0" bIns="0" anchor="t" anchorCtr="0" compatLnSpc="1">
            <a:noAutofit/>
          </a:bodyPr>
          <a:lstStyle>
            <a:lvl1pPr marL="0" marR="0" lvl="0" indent="0" algn="l" defTabSz="457200" rtl="0" fontAlgn="auto" hangingPunct="1">
              <a:lnSpc>
                <a:spcPct val="100000"/>
              </a:lnSpc>
              <a:spcBef>
                <a:spcPts val="0"/>
              </a:spcBef>
              <a:spcAft>
                <a:spcPts val="0"/>
              </a:spcAft>
              <a:buNone/>
              <a:tabLst/>
              <a:defRPr lang="en-GB" sz="1000" b="0" i="0" u="none" strike="noStrike" kern="1200" cap="none" spc="0" baseline="0">
                <a:solidFill>
                  <a:srgbClr val="BC0436"/>
                </a:solidFill>
                <a:uFillTx/>
                <a:latin typeface="Museo Sans 500"/>
                <a:cs typeface="Museo Sans 500"/>
              </a:defRPr>
            </a:lvl1pPr>
          </a:lstStyle>
          <a:p>
            <a:pPr lvl="0"/>
            <a:endParaRPr lang="en-GB"/>
          </a:p>
        </p:txBody>
      </p:sp>
      <p:sp>
        <p:nvSpPr>
          <p:cNvPr id="6" name="Tijdelijke aanduiding voor dianummer 5"/>
          <p:cNvSpPr txBox="1">
            <a:spLocks noGrp="1"/>
          </p:cNvSpPr>
          <p:nvPr>
            <p:ph type="sldNum" sz="quarter" idx="4"/>
          </p:nvPr>
        </p:nvSpPr>
        <p:spPr>
          <a:xfrm>
            <a:off x="491526" y="6217572"/>
            <a:ext cx="323999" cy="240377"/>
          </a:xfrm>
          <a:prstGeom prst="rect">
            <a:avLst/>
          </a:prstGeom>
          <a:noFill/>
          <a:ln>
            <a:noFill/>
          </a:ln>
        </p:spPr>
        <p:txBody>
          <a:bodyPr vert="horz" wrap="square" lIns="0" tIns="0" rIns="0" bIns="0" anchor="t" anchorCtr="0" compatLnSpc="1">
            <a:noAutofit/>
          </a:bodyPr>
          <a:lstStyle>
            <a:lvl1pPr marL="0" marR="0" lvl="0" indent="0" algn="l" defTabSz="457200" rtl="0" fontAlgn="auto" hangingPunct="1">
              <a:lnSpc>
                <a:spcPct val="100000"/>
              </a:lnSpc>
              <a:spcBef>
                <a:spcPts val="0"/>
              </a:spcBef>
              <a:spcAft>
                <a:spcPts val="0"/>
              </a:spcAft>
              <a:buNone/>
              <a:tabLst/>
              <a:defRPr lang="en-GB" sz="1000" b="0" i="0" u="none" strike="noStrike" kern="1200" cap="none" spc="0" baseline="0">
                <a:solidFill>
                  <a:srgbClr val="BC0436"/>
                </a:solidFill>
                <a:uFillTx/>
                <a:latin typeface="Museo Sans 500"/>
                <a:cs typeface="Museo Sans 500"/>
              </a:defRPr>
            </a:lvl1pPr>
          </a:lstStyle>
          <a:p>
            <a:pPr lvl="0"/>
            <a:fld id="{12C56ECB-2BC3-4E0E-A601-FC6C82635795}" type="slidenum">
              <a:t>‹nr.›</a:t>
            </a:fld>
            <a:endParaRPr lang="en-GB"/>
          </a:p>
        </p:txBody>
      </p:sp>
      <p:sp>
        <p:nvSpPr>
          <p:cNvPr id="8" name="TextBox 7">
            <a:extLst>
              <a:ext uri="{FF2B5EF4-FFF2-40B4-BE49-F238E27FC236}">
                <a16:creationId xmlns:a16="http://schemas.microsoft.com/office/drawing/2014/main" id="{14D36810-22A0-97E1-5A34-29FF553280AE}"/>
              </a:ext>
            </a:extLst>
          </p:cNvPr>
          <p:cNvSpPr txBox="1"/>
          <p:nvPr userDrawn="1">
            <p:extLst>
              <p:ext uri="{1162E1C5-73C7-4A58-AE30-91384D911F3F}">
                <p184:classification xmlns:p184="http://schemas.microsoft.com/office/powerpoint/2018/4/main" val="ftr"/>
              </p:ext>
            </p:extLst>
          </p:nvPr>
        </p:nvSpPr>
        <p:spPr>
          <a:xfrm>
            <a:off x="0" y="6705600"/>
            <a:ext cx="1165225" cy="152400"/>
          </a:xfrm>
          <a:prstGeom prst="rect">
            <a:avLst/>
          </a:prstGeom>
        </p:spPr>
        <p:txBody>
          <a:bodyPr horzOverflow="overflow" lIns="0" tIns="0" rIns="0" bIns="0">
            <a:spAutoFit/>
          </a:bodyPr>
          <a:lstStyle/>
          <a:p>
            <a:pPr algn="l"/>
            <a:r>
              <a:rPr lang="en-GB" sz="1000">
                <a:solidFill>
                  <a:srgbClr val="000000"/>
                </a:solidFill>
                <a:latin typeface="Calibri" panose="020F0502020204030204" pitchFamily="34" charset="0"/>
                <a:cs typeface="Calibri" panose="020F0502020204030204" pitchFamily="34" charset="0"/>
              </a:rPr>
              <a:t>Classification: Internal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marL="0" marR="0" lvl="0" indent="0" algn="l" defTabSz="457200" rtl="0" fontAlgn="auto" hangingPunct="1">
        <a:lnSpc>
          <a:spcPts val="3200"/>
        </a:lnSpc>
        <a:spcBef>
          <a:spcPts val="0"/>
        </a:spcBef>
        <a:spcAft>
          <a:spcPts val="0"/>
        </a:spcAft>
        <a:buNone/>
        <a:tabLst/>
        <a:defRPr lang="en-GB" sz="2800" b="0" i="0" u="none" strike="noStrike" kern="1200" cap="none" spc="0" baseline="0">
          <a:solidFill>
            <a:srgbClr val="BC0436"/>
          </a:solidFill>
          <a:uFillTx/>
          <a:latin typeface="Museo Sans 700"/>
          <a:cs typeface="Museo Sans 700"/>
        </a:defRPr>
      </a:lvl1pPr>
    </p:titleStyle>
    <p:bodyStyle>
      <a:lvl1pPr marL="287999" marR="0" lvl="0" indent="-287999" algn="l" defTabSz="457200" rtl="0" fontAlgn="auto" hangingPunct="1">
        <a:lnSpc>
          <a:spcPts val="2500"/>
        </a:lnSpc>
        <a:spcBef>
          <a:spcPts val="0"/>
        </a:spcBef>
        <a:spcAft>
          <a:spcPts val="0"/>
        </a:spcAft>
        <a:buSzPct val="130000"/>
        <a:buFont typeface="Arial"/>
        <a:buChar char="•"/>
        <a:tabLst/>
        <a:defRPr lang="en-GB" sz="2000" b="0" i="0" u="none" strike="noStrike" kern="1200" cap="none" spc="0" baseline="0">
          <a:solidFill>
            <a:srgbClr val="002328"/>
          </a:solidFill>
          <a:uFillTx/>
          <a:latin typeface="Museo Sans 500"/>
          <a:cs typeface="Museo Sans 500"/>
        </a:defRPr>
      </a:lvl1pPr>
      <a:lvl2pPr marL="575998" marR="0" lvl="1" indent="-287999" algn="l" defTabSz="457200" rtl="0" fontAlgn="auto" hangingPunct="1">
        <a:lnSpc>
          <a:spcPts val="2500"/>
        </a:lnSpc>
        <a:spcBef>
          <a:spcPts val="0"/>
        </a:spcBef>
        <a:spcAft>
          <a:spcPts val="0"/>
        </a:spcAft>
        <a:buSzPct val="130000"/>
        <a:buFont typeface="Arial"/>
        <a:buChar char="•"/>
        <a:tabLst/>
        <a:defRPr lang="en-GB" sz="2000" b="0" i="0" u="none" strike="noStrike" kern="1200" cap="none" spc="0" baseline="0">
          <a:solidFill>
            <a:srgbClr val="002328"/>
          </a:solidFill>
          <a:uFillTx/>
          <a:latin typeface="Museo Sans 500"/>
          <a:cs typeface="Museo Sans 500"/>
        </a:defRPr>
      </a:lvl2pPr>
      <a:lvl3pPr marL="863998" marR="0" lvl="2" indent="-287999" algn="l" defTabSz="457200" rtl="0" fontAlgn="auto" hangingPunct="1">
        <a:lnSpc>
          <a:spcPts val="2500"/>
        </a:lnSpc>
        <a:spcBef>
          <a:spcPts val="0"/>
        </a:spcBef>
        <a:spcAft>
          <a:spcPts val="0"/>
        </a:spcAft>
        <a:buSzPct val="130000"/>
        <a:buFont typeface="Arial"/>
        <a:buChar char="•"/>
        <a:tabLst/>
        <a:defRPr lang="en-GB" sz="2000" b="0" i="0" u="none" strike="noStrike" kern="1200" cap="none" spc="0" baseline="0">
          <a:solidFill>
            <a:srgbClr val="002328"/>
          </a:solidFill>
          <a:uFillTx/>
          <a:latin typeface="Museo Sans 500"/>
          <a:cs typeface="Museo Sans 500"/>
        </a:defRPr>
      </a:lvl3pPr>
      <a:lvl4pPr marL="1151997" marR="0" lvl="3" indent="-287999" algn="l" defTabSz="457200" rtl="0" fontAlgn="auto" hangingPunct="1">
        <a:lnSpc>
          <a:spcPts val="2500"/>
        </a:lnSpc>
        <a:spcBef>
          <a:spcPts val="0"/>
        </a:spcBef>
        <a:spcAft>
          <a:spcPts val="0"/>
        </a:spcAft>
        <a:buSzPct val="130000"/>
        <a:buFont typeface="Arial"/>
        <a:buChar char="•"/>
        <a:tabLst/>
        <a:defRPr lang="en-GB" sz="2000" b="0" i="0" u="none" strike="noStrike" kern="1200" cap="none" spc="0" baseline="0">
          <a:solidFill>
            <a:srgbClr val="002328"/>
          </a:solidFill>
          <a:uFillTx/>
          <a:latin typeface="Museo Sans 500"/>
          <a:cs typeface="Museo Sans 500"/>
        </a:defRPr>
      </a:lvl4pPr>
      <a:lvl5pPr marL="1439997" marR="0" lvl="4" indent="-287999" algn="l" defTabSz="457200" rtl="0" fontAlgn="auto" hangingPunct="1">
        <a:lnSpc>
          <a:spcPts val="2500"/>
        </a:lnSpc>
        <a:spcBef>
          <a:spcPts val="0"/>
        </a:spcBef>
        <a:spcAft>
          <a:spcPts val="0"/>
        </a:spcAft>
        <a:buSzPct val="130000"/>
        <a:buFont typeface="Arial"/>
        <a:buChar char="•"/>
        <a:tabLst/>
        <a:defRPr lang="en-GB" sz="2000" b="0" i="0" u="none" strike="noStrike" kern="1200" cap="none" spc="0" baseline="0">
          <a:solidFill>
            <a:srgbClr val="002328"/>
          </a:solidFill>
          <a:uFillTx/>
          <a:latin typeface="Museo Sans 500"/>
          <a:cs typeface="Museo Sans 50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gif"/><Relationship Id="rId1" Type="http://schemas.openxmlformats.org/officeDocument/2006/relationships/slideLayout" Target="../slideLayouts/slideLayout4.xml"/><Relationship Id="rId4" Type="http://schemas.openxmlformats.org/officeDocument/2006/relationships/image" Target="../media/image5.gif"/></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gif"/><Relationship Id="rId1" Type="http://schemas.openxmlformats.org/officeDocument/2006/relationships/slideLayout" Target="../slideLayouts/slideLayout4.xml"/><Relationship Id="rId4" Type="http://schemas.openxmlformats.org/officeDocument/2006/relationships/image" Target="../media/image5.gif"/></Relationships>
</file>

<file path=ppt/slides/_rels/slide1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gif"/><Relationship Id="rId1" Type="http://schemas.openxmlformats.org/officeDocument/2006/relationships/slideLayout" Target="../slideLayouts/slideLayout4.xml"/><Relationship Id="rId4" Type="http://schemas.openxmlformats.org/officeDocument/2006/relationships/image" Target="../media/image5.gif"/></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gif"/><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gif"/><Relationship Id="rId1" Type="http://schemas.openxmlformats.org/officeDocument/2006/relationships/slideLayout" Target="../slideLayouts/slideLayout4.xml"/><Relationship Id="rId4" Type="http://schemas.openxmlformats.org/officeDocument/2006/relationships/image" Target="../media/image5.gif"/></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gif"/><Relationship Id="rId1" Type="http://schemas.openxmlformats.org/officeDocument/2006/relationships/slideLayout" Target="../slideLayouts/slideLayout4.xml"/><Relationship Id="rId4" Type="http://schemas.openxmlformats.org/officeDocument/2006/relationships/image" Target="../media/image5.gif"/></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gif"/><Relationship Id="rId1" Type="http://schemas.openxmlformats.org/officeDocument/2006/relationships/slideLayout" Target="../slideLayouts/slideLayout4.xml"/><Relationship Id="rId4" Type="http://schemas.openxmlformats.org/officeDocument/2006/relationships/image" Target="../media/image5.gif"/></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gif"/><Relationship Id="rId1" Type="http://schemas.openxmlformats.org/officeDocument/2006/relationships/slideLayout" Target="../slideLayouts/slideLayout4.xml"/><Relationship Id="rId4" Type="http://schemas.openxmlformats.org/officeDocument/2006/relationships/image" Target="../media/image5.gif"/></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gif"/><Relationship Id="rId1" Type="http://schemas.openxmlformats.org/officeDocument/2006/relationships/slideLayout" Target="../slideLayouts/slideLayout4.xml"/><Relationship Id="rId4" Type="http://schemas.openxmlformats.org/officeDocument/2006/relationships/image" Target="../media/image5.gif"/></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gif"/><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gif"/><Relationship Id="rId1" Type="http://schemas.openxmlformats.org/officeDocument/2006/relationships/slideLayout" Target="../slideLayouts/slideLayout4.xml"/><Relationship Id="rId4" Type="http://schemas.openxmlformats.org/officeDocument/2006/relationships/image" Target="../media/image5.gif"/></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gif"/><Relationship Id="rId1" Type="http://schemas.openxmlformats.org/officeDocument/2006/relationships/slideLayout" Target="../slideLayouts/slideLayout4.xml"/><Relationship Id="rId4" Type="http://schemas.openxmlformats.org/officeDocument/2006/relationships/image" Target="../media/image5.gif"/></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gif"/><Relationship Id="rId1" Type="http://schemas.openxmlformats.org/officeDocument/2006/relationships/slideLayout" Target="../slideLayouts/slideLayout4.xml"/><Relationship Id="rId4" Type="http://schemas.openxmlformats.org/officeDocument/2006/relationships/image" Target="../media/image5.gif"/></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gif"/><Relationship Id="rId1" Type="http://schemas.openxmlformats.org/officeDocument/2006/relationships/slideLayout" Target="../slideLayouts/slideLayout4.xml"/><Relationship Id="rId4" Type="http://schemas.openxmlformats.org/officeDocument/2006/relationships/image" Target="../media/image5.gif"/></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gif"/><Relationship Id="rId1" Type="http://schemas.openxmlformats.org/officeDocument/2006/relationships/slideLayout" Target="../slideLayouts/slideLayout4.xml"/><Relationship Id="rId4" Type="http://schemas.openxmlformats.org/officeDocument/2006/relationships/image" Target="../media/image5.gif"/></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gif"/><Relationship Id="rId1" Type="http://schemas.openxmlformats.org/officeDocument/2006/relationships/slideLayout" Target="../slideLayouts/slideLayout4.xml"/><Relationship Id="rId4" Type="http://schemas.openxmlformats.org/officeDocument/2006/relationships/image" Target="../media/image5.gif"/></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gif"/><Relationship Id="rId1" Type="http://schemas.openxmlformats.org/officeDocument/2006/relationships/slideLayout" Target="../slideLayouts/slideLayout4.xml"/><Relationship Id="rId4" Type="http://schemas.openxmlformats.org/officeDocument/2006/relationships/image" Target="../media/image5.gif"/></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gif"/><Relationship Id="rId1" Type="http://schemas.openxmlformats.org/officeDocument/2006/relationships/slideLayout" Target="../slideLayouts/slideLayout4.xml"/><Relationship Id="rId4" Type="http://schemas.openxmlformats.org/officeDocument/2006/relationships/image" Target="../media/image5.gif"/></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gif"/><Relationship Id="rId1" Type="http://schemas.openxmlformats.org/officeDocument/2006/relationships/slideLayout" Target="../slideLayouts/slideLayout4.xml"/><Relationship Id="rId4" Type="http://schemas.openxmlformats.org/officeDocument/2006/relationships/image" Target="../media/image5.gif"/></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Titel 1"/>
          <p:cNvSpPr txBox="1">
            <a:spLocks noGrp="1"/>
          </p:cNvSpPr>
          <p:nvPr>
            <p:ph type="ctrTitle"/>
          </p:nvPr>
        </p:nvSpPr>
        <p:spPr>
          <a:xfrm>
            <a:off x="491526" y="1335600"/>
            <a:ext cx="8447294" cy="1612316"/>
          </a:xfrm>
        </p:spPr>
        <p:txBody>
          <a:bodyPr/>
          <a:lstStyle/>
          <a:p>
            <a:pPr lvl="0">
              <a:lnSpc>
                <a:spcPct val="100000"/>
              </a:lnSpc>
            </a:pPr>
            <a:r>
              <a:rPr lang="en-GB" sz="4000" dirty="0">
                <a:solidFill>
                  <a:srgbClr val="FFFF00"/>
                </a:solidFill>
              </a:rPr>
              <a:t>CMI Colloquium 2024 Stockholm</a:t>
            </a:r>
            <a:br>
              <a:rPr lang="en-GB" sz="4000" dirty="0">
                <a:solidFill>
                  <a:srgbClr val="FFFF00"/>
                </a:solidFill>
              </a:rPr>
            </a:br>
            <a:r>
              <a:rPr lang="en-GB" sz="4000" dirty="0">
                <a:solidFill>
                  <a:srgbClr val="FFFF00"/>
                </a:solidFill>
              </a:rPr>
              <a:t>Uniform Interpretation of the CMR</a:t>
            </a:r>
          </a:p>
        </p:txBody>
      </p:sp>
      <p:sp>
        <p:nvSpPr>
          <p:cNvPr id="3" name="Subtitel 2"/>
          <p:cNvSpPr txBox="1">
            <a:spLocks noGrp="1"/>
          </p:cNvSpPr>
          <p:nvPr>
            <p:ph type="subTitle" idx="1"/>
          </p:nvPr>
        </p:nvSpPr>
        <p:spPr>
          <a:xfrm>
            <a:off x="482290" y="3043450"/>
            <a:ext cx="8456530" cy="2396767"/>
          </a:xfrm>
        </p:spPr>
        <p:txBody>
          <a:bodyPr/>
          <a:lstStyle/>
          <a:p>
            <a:pPr lvl="0">
              <a:lnSpc>
                <a:spcPct val="100000"/>
              </a:lnSpc>
            </a:pPr>
            <a:r>
              <a:rPr lang="en-GB" sz="3200" dirty="0">
                <a:latin typeface="Museo Sans 500" panose="02000000000000000000" pitchFamily="50" charset="0"/>
              </a:rPr>
              <a:t>The limitation amount of Article 23 (3) CMR – its genesis and current problems</a:t>
            </a:r>
            <a:endParaRPr lang="en-GB" sz="2800" dirty="0">
              <a:latin typeface="Museo Sans 500" panose="02000000000000000000" pitchFamily="50" charset="0"/>
            </a:endParaRPr>
          </a:p>
          <a:p>
            <a:pPr lvl="0">
              <a:lnSpc>
                <a:spcPct val="100000"/>
              </a:lnSpc>
            </a:pPr>
            <a:endParaRPr lang="en-GB" sz="2800" dirty="0">
              <a:latin typeface="Museo Sans 500" panose="02000000000000000000" pitchFamily="50" charset="0"/>
            </a:endParaRPr>
          </a:p>
          <a:p>
            <a:pPr lvl="0">
              <a:lnSpc>
                <a:spcPct val="100000"/>
              </a:lnSpc>
            </a:pPr>
            <a:endParaRPr lang="en-GB" sz="2800" dirty="0">
              <a:latin typeface="Museo Sans 500" panose="02000000000000000000" pitchFamily="50" charset="0"/>
            </a:endParaRPr>
          </a:p>
          <a:p>
            <a:pPr lvl="0">
              <a:lnSpc>
                <a:spcPct val="100000"/>
              </a:lnSpc>
            </a:pPr>
            <a:r>
              <a:rPr lang="en-GB" sz="2800" dirty="0">
                <a:latin typeface="Museo Sans 500" panose="02000000000000000000" pitchFamily="50" charset="0"/>
              </a:rPr>
              <a:t>Prof. Frank Smeele</a:t>
            </a:r>
          </a:p>
          <a:p>
            <a:pPr lvl="0">
              <a:lnSpc>
                <a:spcPct val="100000"/>
              </a:lnSpc>
            </a:pPr>
            <a:r>
              <a:rPr lang="en-GB" sz="2800" dirty="0">
                <a:latin typeface="Museo Sans 500" panose="02000000000000000000" pitchFamily="50" charset="0"/>
              </a:rPr>
              <a:t>19 September 2024</a:t>
            </a:r>
            <a:endParaRPr lang="en-GB" sz="3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4"/>
          <p:cNvSpPr txBox="1">
            <a:spLocks noGrp="1"/>
          </p:cNvSpPr>
          <p:nvPr>
            <p:ph idx="1"/>
          </p:nvPr>
        </p:nvSpPr>
        <p:spPr>
          <a:xfrm>
            <a:off x="83126" y="679011"/>
            <a:ext cx="8801101" cy="5778938"/>
          </a:xfrm>
        </p:spPr>
        <p:txBody>
          <a:bodyPr/>
          <a:lstStyle/>
          <a:p>
            <a:pPr>
              <a:lnSpc>
                <a:spcPct val="100000"/>
              </a:lnSpc>
            </a:pPr>
            <a:endParaRPr lang="en-GB" sz="2400" noProof="1">
              <a:solidFill>
                <a:srgbClr val="C00000"/>
              </a:solidFill>
            </a:endParaRPr>
          </a:p>
          <a:p>
            <a:pPr marL="457200" indent="-457200">
              <a:lnSpc>
                <a:spcPct val="100000"/>
              </a:lnSpc>
              <a:buBlip>
                <a:blip r:embed="rId2"/>
              </a:buBlip>
            </a:pPr>
            <a:r>
              <a:rPr lang="en-GB" sz="2400" noProof="1">
                <a:solidFill>
                  <a:srgbClr val="C00000"/>
                </a:solidFill>
              </a:rPr>
              <a:t>Travaux Préparatoires CMR</a:t>
            </a:r>
          </a:p>
          <a:p>
            <a:pPr>
              <a:lnSpc>
                <a:spcPct val="100000"/>
              </a:lnSpc>
            </a:pPr>
            <a:endParaRPr lang="en-GB" sz="2400" noProof="1">
              <a:solidFill>
                <a:srgbClr val="C00000"/>
              </a:solidFill>
            </a:endParaRPr>
          </a:p>
          <a:p>
            <a:pPr marL="914400" lvl="1" indent="-457200" algn="just">
              <a:lnSpc>
                <a:spcPct val="100000"/>
              </a:lnSpc>
              <a:buBlip>
                <a:blip r:embed="rId3"/>
              </a:buBlip>
              <a:defRPr/>
            </a:pPr>
            <a:r>
              <a:rPr lang="en-US" noProof="1">
                <a:solidFill>
                  <a:srgbClr val="C00000"/>
                </a:solidFill>
              </a:rPr>
              <a:t>Negotiation positions of stakeholders and supporting governments were initially very far apart:</a:t>
            </a:r>
          </a:p>
          <a:p>
            <a:pPr marL="457200" lvl="1" algn="just">
              <a:lnSpc>
                <a:spcPct val="100000"/>
              </a:lnSpc>
              <a:defRPr/>
            </a:pPr>
            <a:endParaRPr lang="en-US" noProof="1">
              <a:solidFill>
                <a:srgbClr val="C00000"/>
              </a:solidFill>
            </a:endParaRP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lang="en-US" sz="1800" noProof="1">
                <a:solidFill>
                  <a:srgbClr val="230BB5"/>
                </a:solidFill>
              </a:rPr>
              <a:t>Starting point</a:t>
            </a:r>
            <a:r>
              <a:rPr lang="en-US" sz="1800" noProof="1">
                <a:solidFill>
                  <a:srgbClr val="C00000"/>
                </a:solidFill>
              </a:rPr>
              <a:t>: 1 Gold Dollar per kilo vs. 100 Gold Francs per kilo (CIM-limit).</a:t>
            </a:r>
          </a:p>
          <a:p>
            <a:pPr marL="914400" marR="0" lvl="2" algn="just" defTabSz="457200" rtl="0" eaLnBrk="1" fontAlgn="auto" latinLnBrk="0" hangingPunct="1">
              <a:lnSpc>
                <a:spcPct val="100000"/>
              </a:lnSpc>
              <a:spcBef>
                <a:spcPts val="0"/>
              </a:spcBef>
              <a:spcAft>
                <a:spcPts val="0"/>
              </a:spcAft>
              <a:buClrTx/>
              <a:buSzPct val="130000"/>
              <a:tabLst/>
              <a:defRPr/>
            </a:pPr>
            <a:endParaRPr lang="en-US" sz="1800" noProof="1">
              <a:solidFill>
                <a:srgbClr val="C00000"/>
              </a:solidFill>
            </a:endParaRP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lang="en-US" sz="1800" noProof="1">
                <a:solidFill>
                  <a:srgbClr val="230BB5"/>
                </a:solidFill>
              </a:rPr>
              <a:t>1952</a:t>
            </a:r>
            <a:r>
              <a:rPr lang="en-US" sz="1800" noProof="1">
                <a:solidFill>
                  <a:srgbClr val="C00000"/>
                </a:solidFill>
              </a:rPr>
              <a:t>: carriers offer 5 Gold Francs, whereas ICC proposes 50 Gold Francs based upon gross weight loss and 25 Gold Francs based upon gross weight consign-ment.</a:t>
            </a:r>
          </a:p>
          <a:p>
            <a:pPr marL="914400" marR="0" lvl="2" algn="just" defTabSz="457200" rtl="0" eaLnBrk="1" fontAlgn="auto" latinLnBrk="0" hangingPunct="1">
              <a:lnSpc>
                <a:spcPct val="100000"/>
              </a:lnSpc>
              <a:spcBef>
                <a:spcPts val="0"/>
              </a:spcBef>
              <a:spcAft>
                <a:spcPts val="0"/>
              </a:spcAft>
              <a:buClrTx/>
              <a:buSzPct val="130000"/>
              <a:tabLst/>
              <a:defRPr/>
            </a:pPr>
            <a:endParaRPr lang="en-US" sz="1800" noProof="1">
              <a:solidFill>
                <a:srgbClr val="C00000"/>
              </a:solidFill>
            </a:endParaRP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lang="en-US" sz="1800" noProof="1">
                <a:solidFill>
                  <a:srgbClr val="230BB5"/>
                </a:solidFill>
              </a:rPr>
              <a:t>March 1955</a:t>
            </a:r>
            <a:r>
              <a:rPr lang="en-US" sz="1800" noProof="1">
                <a:solidFill>
                  <a:srgbClr val="C00000"/>
                </a:solidFill>
              </a:rPr>
              <a:t>: Deal struck between ICC and IRU for 18 Gold Francs per kilo gross weight short.</a:t>
            </a:r>
          </a:p>
          <a:p>
            <a:pPr>
              <a:lnSpc>
                <a:spcPct val="100000"/>
              </a:lnSpc>
            </a:pPr>
            <a:endParaRPr lang="en-GB" noProof="1">
              <a:solidFill>
                <a:srgbClr val="C00000"/>
              </a:solidFill>
            </a:endParaRPr>
          </a:p>
        </p:txBody>
      </p:sp>
      <p:sp>
        <p:nvSpPr>
          <p:cNvPr id="2" name="Rectangle 1"/>
          <p:cNvSpPr/>
          <p:nvPr/>
        </p:nvSpPr>
        <p:spPr>
          <a:xfrm>
            <a:off x="1" y="88462"/>
            <a:ext cx="9143999" cy="523220"/>
          </a:xfrm>
          <a:prstGeom prst="rect">
            <a:avLst/>
          </a:prstGeom>
        </p:spPr>
        <p:txBody>
          <a:bodyPr wrap="square">
            <a:spAutoFit/>
          </a:bodyPr>
          <a:lstStyle/>
          <a:p>
            <a:pPr algn="ctr">
              <a:lnSpc>
                <a:spcPct val="100000"/>
              </a:lnSpc>
            </a:pPr>
            <a:r>
              <a:rPr lang="en-GB" sz="2800" dirty="0">
                <a:solidFill>
                  <a:srgbClr val="C00000"/>
                </a:solidFill>
              </a:rPr>
              <a:t>Genesis</a:t>
            </a:r>
          </a:p>
        </p:txBody>
      </p:sp>
      <p:sp>
        <p:nvSpPr>
          <p:cNvPr id="4" name="Slide Number Placeholder 3">
            <a:extLst>
              <a:ext uri="{FF2B5EF4-FFF2-40B4-BE49-F238E27FC236}">
                <a16:creationId xmlns:a16="http://schemas.microsoft.com/office/drawing/2014/main" id="{AA795313-5572-0D6F-E67E-6E0D8BC31DE8}"/>
              </a:ext>
            </a:extLst>
          </p:cNvPr>
          <p:cNvSpPr>
            <a:spLocks noGrp="1"/>
          </p:cNvSpPr>
          <p:nvPr>
            <p:ph type="sldNum" sz="quarter" idx="8"/>
          </p:nvPr>
        </p:nvSpPr>
        <p:spPr/>
        <p:txBody>
          <a:bodyPr/>
          <a:lstStyle/>
          <a:p>
            <a:pPr lvl="0"/>
            <a:fld id="{E1866FAF-261B-421B-9B33-8B03FDE81805}" type="slidenum">
              <a:rPr lang="nl-NL" smtClean="0"/>
              <a:t>10</a:t>
            </a:fld>
            <a:endParaRPr lang="nl-NL"/>
          </a:p>
        </p:txBody>
      </p:sp>
    </p:spTree>
    <p:extLst>
      <p:ext uri="{BB962C8B-B14F-4D97-AF65-F5344CB8AC3E}">
        <p14:creationId xmlns:p14="http://schemas.microsoft.com/office/powerpoint/2010/main" val="147928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4"/>
          <p:cNvSpPr txBox="1">
            <a:spLocks noGrp="1"/>
          </p:cNvSpPr>
          <p:nvPr>
            <p:ph idx="1"/>
          </p:nvPr>
        </p:nvSpPr>
        <p:spPr>
          <a:xfrm>
            <a:off x="83126" y="679011"/>
            <a:ext cx="8801101" cy="5778938"/>
          </a:xfrm>
        </p:spPr>
        <p:txBody>
          <a:bodyPr/>
          <a:lstStyle/>
          <a:p>
            <a:pPr>
              <a:lnSpc>
                <a:spcPct val="100000"/>
              </a:lnSpc>
            </a:pPr>
            <a:endParaRPr lang="en-GB" sz="2400" noProof="1">
              <a:solidFill>
                <a:srgbClr val="C00000"/>
              </a:solidFill>
            </a:endParaRPr>
          </a:p>
          <a:p>
            <a:pPr marL="457200" indent="-457200">
              <a:lnSpc>
                <a:spcPct val="100000"/>
              </a:lnSpc>
              <a:buBlip>
                <a:blip r:embed="rId2"/>
              </a:buBlip>
            </a:pPr>
            <a:r>
              <a:rPr lang="en-GB" sz="2400" noProof="1">
                <a:solidFill>
                  <a:srgbClr val="C00000"/>
                </a:solidFill>
              </a:rPr>
              <a:t>Travaux Préparatoires CMR</a:t>
            </a:r>
          </a:p>
          <a:p>
            <a:pPr>
              <a:lnSpc>
                <a:spcPct val="100000"/>
              </a:lnSpc>
            </a:pPr>
            <a:endParaRPr lang="en-GB" sz="2400" noProof="1">
              <a:solidFill>
                <a:srgbClr val="C00000"/>
              </a:solidFill>
            </a:endParaRPr>
          </a:p>
          <a:p>
            <a:pPr marL="914400" lvl="1" indent="-457200" algn="just">
              <a:lnSpc>
                <a:spcPct val="100000"/>
              </a:lnSpc>
              <a:buBlip>
                <a:blip r:embed="rId3"/>
              </a:buBlip>
              <a:defRPr/>
            </a:pPr>
            <a:r>
              <a:rPr lang="en-US" noProof="1">
                <a:solidFill>
                  <a:srgbClr val="C00000"/>
                </a:solidFill>
              </a:rPr>
              <a:t>Negotiation positions of stakeholders and supporting governments were initially very far apart:</a:t>
            </a: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lang="en-US" sz="1800" noProof="1">
                <a:solidFill>
                  <a:srgbClr val="230BB5"/>
                </a:solidFill>
              </a:rPr>
              <a:t>…</a:t>
            </a:r>
            <a:endParaRPr lang="en-US" sz="1800" noProof="1">
              <a:solidFill>
                <a:srgbClr val="C00000"/>
              </a:solidFill>
            </a:endParaRP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lang="en-US" sz="1800" noProof="1">
                <a:solidFill>
                  <a:srgbClr val="230BB5"/>
                </a:solidFill>
              </a:rPr>
              <a:t>March 1955</a:t>
            </a:r>
            <a:r>
              <a:rPr lang="en-US" sz="1800" noProof="1">
                <a:solidFill>
                  <a:srgbClr val="C00000"/>
                </a:solidFill>
              </a:rPr>
              <a:t>: Deal struck between ICC and IRU for 18 Gold Francs per kilo gross weight short.</a:t>
            </a: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lang="en-US" sz="1800" noProof="1">
                <a:solidFill>
                  <a:srgbClr val="C00000"/>
                </a:solidFill>
              </a:rPr>
              <a:t>German government strongly opposes this deal and proposes to give contracting states the right to set higher limits for road carriers domiciled in their own country (= </a:t>
            </a:r>
            <a:r>
              <a:rPr lang="en-US" sz="1800" noProof="1">
                <a:solidFill>
                  <a:srgbClr val="230BB5"/>
                </a:solidFill>
              </a:rPr>
              <a:t>Opt out</a:t>
            </a:r>
            <a:r>
              <a:rPr lang="en-US" sz="1800" noProof="1">
                <a:solidFill>
                  <a:srgbClr val="C00000"/>
                </a:solidFill>
              </a:rPr>
              <a:t>). </a:t>
            </a: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lang="en-US" sz="1800" noProof="1">
                <a:solidFill>
                  <a:srgbClr val="C00000"/>
                </a:solidFill>
              </a:rPr>
              <a:t>Opt out rejected by large majority of states as it jeopardizes unification which is deemed essential in field of international road carriage and constitutes discrimination which will affect competition. </a:t>
            </a: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lang="en-US" sz="1800" noProof="1">
                <a:solidFill>
                  <a:srgbClr val="230BB5"/>
                </a:solidFill>
              </a:rPr>
              <a:t>May 1956</a:t>
            </a:r>
            <a:r>
              <a:rPr lang="en-US" sz="1800" noProof="1">
                <a:solidFill>
                  <a:srgbClr val="C00000"/>
                </a:solidFill>
              </a:rPr>
              <a:t>: After long discussions a compromise is found of a limit of 25 Gold Francs per kg of gross weight lost.</a:t>
            </a:r>
            <a:endParaRPr lang="en-US" noProof="1">
              <a:solidFill>
                <a:srgbClr val="C00000"/>
              </a:solidFill>
            </a:endParaRPr>
          </a:p>
          <a:p>
            <a:pPr marL="914400" lvl="1" indent="-457200" algn="just">
              <a:lnSpc>
                <a:spcPct val="100000"/>
              </a:lnSpc>
              <a:buBlip>
                <a:blip r:embed="rId3"/>
              </a:buBlip>
              <a:defRPr/>
            </a:pPr>
            <a:endParaRPr lang="en-US" noProof="1">
              <a:solidFill>
                <a:srgbClr val="C00000"/>
              </a:solidFill>
            </a:endParaRPr>
          </a:p>
          <a:p>
            <a:pPr>
              <a:lnSpc>
                <a:spcPct val="100000"/>
              </a:lnSpc>
            </a:pPr>
            <a:endParaRPr lang="en-GB" noProof="1">
              <a:solidFill>
                <a:srgbClr val="C00000"/>
              </a:solidFill>
            </a:endParaRPr>
          </a:p>
        </p:txBody>
      </p:sp>
      <p:sp>
        <p:nvSpPr>
          <p:cNvPr id="2" name="Rectangle 1"/>
          <p:cNvSpPr/>
          <p:nvPr/>
        </p:nvSpPr>
        <p:spPr>
          <a:xfrm>
            <a:off x="1" y="88462"/>
            <a:ext cx="9143999" cy="523220"/>
          </a:xfrm>
          <a:prstGeom prst="rect">
            <a:avLst/>
          </a:prstGeom>
        </p:spPr>
        <p:txBody>
          <a:bodyPr wrap="square">
            <a:spAutoFit/>
          </a:bodyPr>
          <a:lstStyle/>
          <a:p>
            <a:pPr algn="ctr">
              <a:lnSpc>
                <a:spcPct val="100000"/>
              </a:lnSpc>
            </a:pPr>
            <a:r>
              <a:rPr lang="en-GB" sz="2800" dirty="0">
                <a:solidFill>
                  <a:srgbClr val="C00000"/>
                </a:solidFill>
              </a:rPr>
              <a:t>Genesis</a:t>
            </a:r>
          </a:p>
        </p:txBody>
      </p:sp>
      <p:sp>
        <p:nvSpPr>
          <p:cNvPr id="4" name="Slide Number Placeholder 3">
            <a:extLst>
              <a:ext uri="{FF2B5EF4-FFF2-40B4-BE49-F238E27FC236}">
                <a16:creationId xmlns:a16="http://schemas.microsoft.com/office/drawing/2014/main" id="{AA795313-5572-0D6F-E67E-6E0D8BC31DE8}"/>
              </a:ext>
            </a:extLst>
          </p:cNvPr>
          <p:cNvSpPr>
            <a:spLocks noGrp="1"/>
          </p:cNvSpPr>
          <p:nvPr>
            <p:ph type="sldNum" sz="quarter" idx="8"/>
          </p:nvPr>
        </p:nvSpPr>
        <p:spPr/>
        <p:txBody>
          <a:bodyPr/>
          <a:lstStyle/>
          <a:p>
            <a:pPr lvl="0"/>
            <a:fld id="{E1866FAF-261B-421B-9B33-8B03FDE81805}" type="slidenum">
              <a:rPr lang="nl-NL" smtClean="0"/>
              <a:t>11</a:t>
            </a:fld>
            <a:endParaRPr lang="nl-NL"/>
          </a:p>
        </p:txBody>
      </p:sp>
    </p:spTree>
    <p:extLst>
      <p:ext uri="{BB962C8B-B14F-4D97-AF65-F5344CB8AC3E}">
        <p14:creationId xmlns:p14="http://schemas.microsoft.com/office/powerpoint/2010/main" val="42669725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4"/>
          <p:cNvSpPr txBox="1">
            <a:spLocks noGrp="1"/>
          </p:cNvSpPr>
          <p:nvPr>
            <p:ph idx="1"/>
          </p:nvPr>
        </p:nvSpPr>
        <p:spPr>
          <a:xfrm>
            <a:off x="83126" y="679011"/>
            <a:ext cx="8801101" cy="5778938"/>
          </a:xfrm>
        </p:spPr>
        <p:txBody>
          <a:bodyPr/>
          <a:lstStyle/>
          <a:p>
            <a:pPr>
              <a:lnSpc>
                <a:spcPct val="100000"/>
              </a:lnSpc>
            </a:pPr>
            <a:endParaRPr lang="en-GB" sz="2400" noProof="1">
              <a:solidFill>
                <a:srgbClr val="C00000"/>
              </a:solidFill>
            </a:endParaRPr>
          </a:p>
          <a:p>
            <a:pPr marL="457200" indent="-457200">
              <a:lnSpc>
                <a:spcPct val="100000"/>
              </a:lnSpc>
              <a:buBlip>
                <a:blip r:embed="rId2"/>
              </a:buBlip>
            </a:pPr>
            <a:r>
              <a:rPr lang="en-GB" sz="2400" noProof="1">
                <a:solidFill>
                  <a:srgbClr val="C00000"/>
                </a:solidFill>
              </a:rPr>
              <a:t>(1)	Monetary depreciation since 1956 not reflected in CMR limit</a:t>
            </a:r>
          </a:p>
          <a:p>
            <a:pPr>
              <a:lnSpc>
                <a:spcPct val="100000"/>
              </a:lnSpc>
            </a:pPr>
            <a:endParaRPr lang="en-GB" sz="2400" noProof="1">
              <a:solidFill>
                <a:srgbClr val="C00000"/>
              </a:solidFill>
            </a:endParaRPr>
          </a:p>
          <a:p>
            <a:pPr marL="457200" indent="-457200">
              <a:lnSpc>
                <a:spcPct val="100000"/>
              </a:lnSpc>
              <a:buBlip>
                <a:blip r:embed="rId2"/>
              </a:buBlip>
            </a:pPr>
            <a:r>
              <a:rPr lang="en-GB" sz="2400" noProof="1">
                <a:solidFill>
                  <a:srgbClr val="C00000"/>
                </a:solidFill>
              </a:rPr>
              <a:t>(2)	Gold Franc no longer in use as monetary instrument.</a:t>
            </a:r>
          </a:p>
          <a:p>
            <a:pPr>
              <a:lnSpc>
                <a:spcPct val="100000"/>
              </a:lnSpc>
            </a:pPr>
            <a:endParaRPr lang="en-GB" sz="2400" noProof="1">
              <a:solidFill>
                <a:srgbClr val="C00000"/>
              </a:solidFill>
            </a:endParaRPr>
          </a:p>
          <a:p>
            <a:pPr marL="457200" indent="-457200">
              <a:lnSpc>
                <a:spcPct val="100000"/>
              </a:lnSpc>
              <a:buBlip>
                <a:blip r:embed="rId2"/>
              </a:buBlip>
            </a:pPr>
            <a:r>
              <a:rPr lang="en-GB" sz="2400" noProof="1">
                <a:solidFill>
                  <a:srgbClr val="C00000"/>
                </a:solidFill>
              </a:rPr>
              <a:t>(3)	Revision of CMR limit?</a:t>
            </a:r>
            <a:endParaRPr lang="en-US" noProof="1">
              <a:solidFill>
                <a:srgbClr val="C00000"/>
              </a:solidFill>
            </a:endParaRPr>
          </a:p>
        </p:txBody>
      </p:sp>
      <p:sp>
        <p:nvSpPr>
          <p:cNvPr id="2" name="Rectangle 1"/>
          <p:cNvSpPr/>
          <p:nvPr/>
        </p:nvSpPr>
        <p:spPr>
          <a:xfrm>
            <a:off x="1" y="88462"/>
            <a:ext cx="9143999" cy="523220"/>
          </a:xfrm>
          <a:prstGeom prst="rect">
            <a:avLst/>
          </a:prstGeom>
        </p:spPr>
        <p:txBody>
          <a:bodyPr wrap="square">
            <a:spAutoFit/>
          </a:bodyPr>
          <a:lstStyle/>
          <a:p>
            <a:pPr algn="ctr">
              <a:lnSpc>
                <a:spcPct val="100000"/>
              </a:lnSpc>
            </a:pPr>
            <a:r>
              <a:rPr lang="en-GB" sz="2800" dirty="0">
                <a:solidFill>
                  <a:srgbClr val="C00000"/>
                </a:solidFill>
              </a:rPr>
              <a:t>Current issues</a:t>
            </a:r>
          </a:p>
        </p:txBody>
      </p:sp>
      <p:sp>
        <p:nvSpPr>
          <p:cNvPr id="4" name="Slide Number Placeholder 3">
            <a:extLst>
              <a:ext uri="{FF2B5EF4-FFF2-40B4-BE49-F238E27FC236}">
                <a16:creationId xmlns:a16="http://schemas.microsoft.com/office/drawing/2014/main" id="{AA795313-5572-0D6F-E67E-6E0D8BC31DE8}"/>
              </a:ext>
            </a:extLst>
          </p:cNvPr>
          <p:cNvSpPr>
            <a:spLocks noGrp="1"/>
          </p:cNvSpPr>
          <p:nvPr>
            <p:ph type="sldNum" sz="quarter" idx="8"/>
          </p:nvPr>
        </p:nvSpPr>
        <p:spPr/>
        <p:txBody>
          <a:bodyPr/>
          <a:lstStyle/>
          <a:p>
            <a:pPr lvl="0"/>
            <a:fld id="{E1866FAF-261B-421B-9B33-8B03FDE81805}" type="slidenum">
              <a:rPr lang="nl-NL" smtClean="0"/>
              <a:t>12</a:t>
            </a:fld>
            <a:endParaRPr lang="nl-NL"/>
          </a:p>
        </p:txBody>
      </p:sp>
    </p:spTree>
    <p:extLst>
      <p:ext uri="{BB962C8B-B14F-4D97-AF65-F5344CB8AC3E}">
        <p14:creationId xmlns:p14="http://schemas.microsoft.com/office/powerpoint/2010/main" val="33732769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4"/>
          <p:cNvSpPr txBox="1">
            <a:spLocks noGrp="1"/>
          </p:cNvSpPr>
          <p:nvPr>
            <p:ph idx="1"/>
          </p:nvPr>
        </p:nvSpPr>
        <p:spPr>
          <a:xfrm>
            <a:off x="83126" y="679011"/>
            <a:ext cx="8801101" cy="5778938"/>
          </a:xfrm>
        </p:spPr>
        <p:txBody>
          <a:bodyPr/>
          <a:lstStyle/>
          <a:p>
            <a:pPr algn="ctr">
              <a:lnSpc>
                <a:spcPct val="100000"/>
              </a:lnSpc>
            </a:pPr>
            <a:r>
              <a:rPr lang="en-GB" sz="2800" dirty="0">
                <a:solidFill>
                  <a:srgbClr val="C00000"/>
                </a:solidFill>
              </a:rPr>
              <a:t>Inflation</a:t>
            </a:r>
          </a:p>
          <a:p>
            <a:pPr>
              <a:lnSpc>
                <a:spcPct val="100000"/>
              </a:lnSpc>
            </a:pPr>
            <a:endParaRPr lang="en-GB" sz="2400" noProof="1">
              <a:solidFill>
                <a:srgbClr val="C00000"/>
              </a:solidFill>
            </a:endParaRPr>
          </a:p>
          <a:p>
            <a:pPr marL="457200" indent="-457200">
              <a:lnSpc>
                <a:spcPct val="100000"/>
              </a:lnSpc>
              <a:buBlip>
                <a:blip r:embed="rId2"/>
              </a:buBlip>
            </a:pPr>
            <a:r>
              <a:rPr lang="en-GB" sz="2400" noProof="1">
                <a:solidFill>
                  <a:srgbClr val="C00000"/>
                </a:solidFill>
              </a:rPr>
              <a:t>Problem: </a:t>
            </a:r>
          </a:p>
          <a:p>
            <a:pPr marL="914400" lvl="1" indent="-457200" algn="just">
              <a:lnSpc>
                <a:spcPct val="100000"/>
              </a:lnSpc>
              <a:buBlip>
                <a:blip r:embed="rId3"/>
              </a:buBlip>
              <a:defRPr/>
            </a:pPr>
            <a:r>
              <a:rPr lang="nl-NL" noProof="1">
                <a:solidFill>
                  <a:srgbClr val="C00000"/>
                </a:solidFill>
              </a:rPr>
              <a:t>Monetary depreciation (inflation) from 1956 to 2024 not reflected in CMR limit of </a:t>
            </a:r>
            <a:r>
              <a:rPr lang="nl-NL" noProof="1">
                <a:solidFill>
                  <a:srgbClr val="230BB5"/>
                </a:solidFill>
              </a:rPr>
              <a:t>8.33 SDR</a:t>
            </a:r>
            <a:r>
              <a:rPr lang="nl-NL" noProof="1">
                <a:solidFill>
                  <a:srgbClr val="C00000"/>
                </a:solidFill>
              </a:rPr>
              <a:t> (= € 10.11).</a:t>
            </a:r>
          </a:p>
          <a:p>
            <a:pPr marL="457200" lvl="1" algn="just">
              <a:lnSpc>
                <a:spcPct val="100000"/>
              </a:lnSpc>
              <a:defRPr/>
            </a:pPr>
            <a:endParaRPr lang="nl-NL" noProof="1">
              <a:solidFill>
                <a:srgbClr val="C00000"/>
              </a:solidFill>
            </a:endParaRPr>
          </a:p>
          <a:p>
            <a:pPr marL="914400" lvl="1" indent="-457200" algn="just">
              <a:lnSpc>
                <a:spcPct val="100000"/>
              </a:lnSpc>
              <a:buBlip>
                <a:blip r:embed="rId3"/>
              </a:buBlip>
              <a:defRPr/>
            </a:pPr>
            <a:r>
              <a:rPr lang="nl-NL" noProof="1">
                <a:solidFill>
                  <a:srgbClr val="C00000"/>
                </a:solidFill>
              </a:rPr>
              <a:t>Calculation of the relevant rate of inflation is a challenge and always to some extent arbitrary. However the following numbers (based upon availa-ble data) are indicative: </a:t>
            </a: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lang="en-US" sz="1800" noProof="1">
                <a:solidFill>
                  <a:srgbClr val="230BB5"/>
                </a:solidFill>
              </a:rPr>
              <a:t>USA</a:t>
            </a:r>
            <a:r>
              <a:rPr lang="en-US" sz="1800" noProof="1">
                <a:solidFill>
                  <a:srgbClr val="C00000"/>
                </a:solidFill>
              </a:rPr>
              <a:t>: overall rate of inflation: </a:t>
            </a:r>
            <a:r>
              <a:rPr lang="en-US" sz="1800" noProof="1">
                <a:solidFill>
                  <a:srgbClr val="230BB5"/>
                </a:solidFill>
              </a:rPr>
              <a:t>1,056.40%</a:t>
            </a:r>
            <a:r>
              <a:rPr lang="en-US" sz="1800" noProof="1">
                <a:solidFill>
                  <a:srgbClr val="C00000"/>
                </a:solidFill>
              </a:rPr>
              <a:t> (average annual rate 3.67%). This means that an amount of $ 10 would increase to $ 115.64.</a:t>
            </a:r>
            <a:endParaRPr kumimoji="0" lang="en-US" sz="1800" b="0" i="0" u="none" strike="noStrike" kern="1200" cap="none" spc="0" normalizeH="0" baseline="0" noProof="1">
              <a:ln>
                <a:noFill/>
              </a:ln>
              <a:solidFill>
                <a:srgbClr val="C00000"/>
              </a:solidFill>
              <a:effectLst/>
              <a:uLnTx/>
              <a:uFillTx/>
              <a:latin typeface="Museo Sans 500"/>
            </a:endParaRP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lang="nl-NL" sz="1800" noProof="1">
                <a:solidFill>
                  <a:srgbClr val="C00000"/>
                </a:solidFill>
              </a:rPr>
              <a:t>Basket of SDR-currencies (USA, UK, Germany, Japan, France and China): overall rate of inflation: </a:t>
            </a:r>
            <a:r>
              <a:rPr lang="nl-NL" sz="1800" noProof="1">
                <a:solidFill>
                  <a:srgbClr val="230BB5"/>
                </a:solidFill>
              </a:rPr>
              <a:t>1,016.30%</a:t>
            </a:r>
            <a:r>
              <a:rPr lang="nl-NL" sz="1800" noProof="1">
                <a:solidFill>
                  <a:srgbClr val="C00000"/>
                </a:solidFill>
              </a:rPr>
              <a:t> (average annual rate of 3.80%). This means an amount of € 10 would increase to € 126.30.</a:t>
            </a:r>
          </a:p>
        </p:txBody>
      </p:sp>
      <p:sp>
        <p:nvSpPr>
          <p:cNvPr id="2" name="Rectangle 1"/>
          <p:cNvSpPr/>
          <p:nvPr/>
        </p:nvSpPr>
        <p:spPr>
          <a:xfrm>
            <a:off x="1" y="88462"/>
            <a:ext cx="9143999" cy="523220"/>
          </a:xfrm>
          <a:prstGeom prst="rect">
            <a:avLst/>
          </a:prstGeom>
        </p:spPr>
        <p:txBody>
          <a:bodyPr wrap="square">
            <a:spAutoFit/>
          </a:bodyPr>
          <a:lstStyle/>
          <a:p>
            <a:pPr algn="ctr"/>
            <a:r>
              <a:rPr lang="en-GB" sz="2800" dirty="0">
                <a:solidFill>
                  <a:srgbClr val="C00000"/>
                </a:solidFill>
                <a:latin typeface="Museo Sans 500" panose="02000000000000000000" pitchFamily="50" charset="0"/>
              </a:rPr>
              <a:t>Current issues</a:t>
            </a:r>
          </a:p>
        </p:txBody>
      </p:sp>
      <p:sp>
        <p:nvSpPr>
          <p:cNvPr id="4" name="Slide Number Placeholder 3">
            <a:extLst>
              <a:ext uri="{FF2B5EF4-FFF2-40B4-BE49-F238E27FC236}">
                <a16:creationId xmlns:a16="http://schemas.microsoft.com/office/drawing/2014/main" id="{AA795313-5572-0D6F-E67E-6E0D8BC31DE8}"/>
              </a:ext>
            </a:extLst>
          </p:cNvPr>
          <p:cNvSpPr>
            <a:spLocks noGrp="1"/>
          </p:cNvSpPr>
          <p:nvPr>
            <p:ph type="sldNum" sz="quarter" idx="8"/>
          </p:nvPr>
        </p:nvSpPr>
        <p:spPr/>
        <p:txBody>
          <a:bodyPr/>
          <a:lstStyle/>
          <a:p>
            <a:pPr lvl="0"/>
            <a:fld id="{E1866FAF-261B-421B-9B33-8B03FDE81805}" type="slidenum">
              <a:rPr lang="nl-NL" smtClean="0"/>
              <a:t>13</a:t>
            </a:fld>
            <a:endParaRPr lang="nl-NL"/>
          </a:p>
        </p:txBody>
      </p:sp>
    </p:spTree>
    <p:extLst>
      <p:ext uri="{BB962C8B-B14F-4D97-AF65-F5344CB8AC3E}">
        <p14:creationId xmlns:p14="http://schemas.microsoft.com/office/powerpoint/2010/main" val="33543097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4"/>
          <p:cNvSpPr txBox="1">
            <a:spLocks noGrp="1"/>
          </p:cNvSpPr>
          <p:nvPr>
            <p:ph idx="1"/>
          </p:nvPr>
        </p:nvSpPr>
        <p:spPr>
          <a:xfrm>
            <a:off x="83126" y="679011"/>
            <a:ext cx="8801101" cy="5778938"/>
          </a:xfrm>
        </p:spPr>
        <p:txBody>
          <a:bodyPr/>
          <a:lstStyle/>
          <a:p>
            <a:pPr algn="ctr">
              <a:lnSpc>
                <a:spcPct val="100000"/>
              </a:lnSpc>
            </a:pPr>
            <a:r>
              <a:rPr lang="en-GB" sz="2800" dirty="0">
                <a:solidFill>
                  <a:srgbClr val="C00000"/>
                </a:solidFill>
              </a:rPr>
              <a:t>Inflation</a:t>
            </a:r>
          </a:p>
          <a:p>
            <a:pPr>
              <a:lnSpc>
                <a:spcPct val="100000"/>
              </a:lnSpc>
            </a:pPr>
            <a:endParaRPr lang="en-GB" sz="2400" noProof="1">
              <a:solidFill>
                <a:srgbClr val="C00000"/>
              </a:solidFill>
            </a:endParaRPr>
          </a:p>
          <a:p>
            <a:pPr marL="457200" indent="-457200">
              <a:lnSpc>
                <a:spcPct val="100000"/>
              </a:lnSpc>
              <a:buBlip>
                <a:blip r:embed="rId2"/>
              </a:buBlip>
            </a:pPr>
            <a:r>
              <a:rPr lang="en-GB" sz="2400" noProof="1">
                <a:solidFill>
                  <a:srgbClr val="C00000"/>
                </a:solidFill>
              </a:rPr>
              <a:t>Problem: </a:t>
            </a:r>
          </a:p>
          <a:p>
            <a:pPr marL="914400" lvl="1" indent="-457200" algn="just">
              <a:lnSpc>
                <a:spcPct val="100000"/>
              </a:lnSpc>
              <a:buBlip>
                <a:blip r:embed="rId3"/>
              </a:buBlip>
              <a:defRPr/>
            </a:pPr>
            <a:r>
              <a:rPr lang="nl-NL" noProof="1">
                <a:solidFill>
                  <a:srgbClr val="C00000"/>
                </a:solidFill>
              </a:rPr>
              <a:t>Monetary depreciation (inflation) from 1956 to 2024 not reflected in CMR limit of 8.33 SDR (= € 10.11).</a:t>
            </a:r>
          </a:p>
          <a:p>
            <a:pPr marL="457200" lvl="1" algn="just">
              <a:lnSpc>
                <a:spcPct val="100000"/>
              </a:lnSpc>
              <a:defRPr/>
            </a:pPr>
            <a:endParaRPr lang="nl-NL" noProof="1">
              <a:solidFill>
                <a:srgbClr val="C00000"/>
              </a:solidFill>
            </a:endParaRPr>
          </a:p>
          <a:p>
            <a:pPr marL="914400" lvl="1" indent="-457200" algn="just">
              <a:lnSpc>
                <a:spcPct val="100000"/>
              </a:lnSpc>
              <a:buBlip>
                <a:blip r:embed="rId3"/>
              </a:buBlip>
              <a:defRPr/>
            </a:pPr>
            <a:r>
              <a:rPr lang="nl-NL" noProof="1">
                <a:solidFill>
                  <a:srgbClr val="C00000"/>
                </a:solidFill>
              </a:rPr>
              <a:t>This is problematic as the pre-shipment values of the cargoes carried under CMR have increased over time in line with the Consumer Prices Index (CPI).</a:t>
            </a:r>
          </a:p>
          <a:p>
            <a:pPr marL="914400" lvl="1" indent="-457200" algn="just">
              <a:lnSpc>
                <a:spcPct val="100000"/>
              </a:lnSpc>
              <a:buBlip>
                <a:blip r:embed="rId3"/>
              </a:buBlip>
              <a:defRPr/>
            </a:pPr>
            <a:r>
              <a:rPr lang="nl-NL" noProof="1">
                <a:solidFill>
                  <a:srgbClr val="C00000"/>
                </a:solidFill>
              </a:rPr>
              <a:t>Safe to conclude that average value of cargoes has increased as well, but not the CMR limit.</a:t>
            </a:r>
          </a:p>
          <a:p>
            <a:pPr marL="914400" lvl="1" indent="-457200" algn="just">
              <a:lnSpc>
                <a:spcPct val="100000"/>
              </a:lnSpc>
              <a:buBlip>
                <a:blip r:embed="rId3"/>
              </a:buBlip>
              <a:defRPr/>
            </a:pPr>
            <a:r>
              <a:rPr lang="nl-NL" noProof="1">
                <a:solidFill>
                  <a:srgbClr val="C00000"/>
                </a:solidFill>
              </a:rPr>
              <a:t>Arguably, this implies a </a:t>
            </a:r>
            <a:r>
              <a:rPr lang="nl-NL" noProof="1">
                <a:solidFill>
                  <a:srgbClr val="230BB5"/>
                </a:solidFill>
              </a:rPr>
              <a:t>decrease</a:t>
            </a:r>
            <a:r>
              <a:rPr lang="nl-NL" noProof="1">
                <a:solidFill>
                  <a:srgbClr val="C00000"/>
                </a:solidFill>
              </a:rPr>
              <a:t> of the </a:t>
            </a:r>
            <a:r>
              <a:rPr lang="nl-NL" noProof="1">
                <a:solidFill>
                  <a:srgbClr val="230BB5"/>
                </a:solidFill>
              </a:rPr>
              <a:t>carrier’s liability in real terms.</a:t>
            </a:r>
            <a:endParaRPr lang="nl-NL" noProof="1">
              <a:solidFill>
                <a:srgbClr val="C00000"/>
              </a:solidFill>
            </a:endParaRPr>
          </a:p>
        </p:txBody>
      </p:sp>
      <p:sp>
        <p:nvSpPr>
          <p:cNvPr id="2" name="Rectangle 1"/>
          <p:cNvSpPr/>
          <p:nvPr/>
        </p:nvSpPr>
        <p:spPr>
          <a:xfrm>
            <a:off x="1" y="88462"/>
            <a:ext cx="9143999" cy="523220"/>
          </a:xfrm>
          <a:prstGeom prst="rect">
            <a:avLst/>
          </a:prstGeom>
        </p:spPr>
        <p:txBody>
          <a:bodyPr wrap="square">
            <a:spAutoFit/>
          </a:bodyPr>
          <a:lstStyle/>
          <a:p>
            <a:pPr algn="ctr"/>
            <a:r>
              <a:rPr lang="en-GB" sz="2800" dirty="0">
                <a:solidFill>
                  <a:srgbClr val="C00000"/>
                </a:solidFill>
                <a:latin typeface="Museo Sans 500" panose="02000000000000000000" pitchFamily="50" charset="0"/>
              </a:rPr>
              <a:t>Current issues</a:t>
            </a:r>
          </a:p>
        </p:txBody>
      </p:sp>
      <p:sp>
        <p:nvSpPr>
          <p:cNvPr id="4" name="Slide Number Placeholder 3">
            <a:extLst>
              <a:ext uri="{FF2B5EF4-FFF2-40B4-BE49-F238E27FC236}">
                <a16:creationId xmlns:a16="http://schemas.microsoft.com/office/drawing/2014/main" id="{AA795313-5572-0D6F-E67E-6E0D8BC31DE8}"/>
              </a:ext>
            </a:extLst>
          </p:cNvPr>
          <p:cNvSpPr>
            <a:spLocks noGrp="1"/>
          </p:cNvSpPr>
          <p:nvPr>
            <p:ph type="sldNum" sz="quarter" idx="8"/>
          </p:nvPr>
        </p:nvSpPr>
        <p:spPr/>
        <p:txBody>
          <a:bodyPr/>
          <a:lstStyle/>
          <a:p>
            <a:pPr lvl="0"/>
            <a:fld id="{E1866FAF-261B-421B-9B33-8B03FDE81805}" type="slidenum">
              <a:rPr lang="nl-NL" smtClean="0"/>
              <a:t>14</a:t>
            </a:fld>
            <a:endParaRPr lang="nl-NL"/>
          </a:p>
        </p:txBody>
      </p:sp>
    </p:spTree>
    <p:extLst>
      <p:ext uri="{BB962C8B-B14F-4D97-AF65-F5344CB8AC3E}">
        <p14:creationId xmlns:p14="http://schemas.microsoft.com/office/powerpoint/2010/main" val="9628843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4"/>
          <p:cNvSpPr txBox="1">
            <a:spLocks noGrp="1"/>
          </p:cNvSpPr>
          <p:nvPr>
            <p:ph idx="1"/>
          </p:nvPr>
        </p:nvSpPr>
        <p:spPr>
          <a:xfrm>
            <a:off x="83126" y="679011"/>
            <a:ext cx="8801101" cy="5778938"/>
          </a:xfrm>
        </p:spPr>
        <p:txBody>
          <a:bodyPr/>
          <a:lstStyle/>
          <a:p>
            <a:pPr algn="ctr">
              <a:lnSpc>
                <a:spcPct val="100000"/>
              </a:lnSpc>
            </a:pPr>
            <a:r>
              <a:rPr lang="en-GB" sz="2800" dirty="0">
                <a:solidFill>
                  <a:srgbClr val="C00000"/>
                </a:solidFill>
              </a:rPr>
              <a:t>Gold Franc</a:t>
            </a:r>
          </a:p>
          <a:p>
            <a:pPr>
              <a:lnSpc>
                <a:spcPct val="100000"/>
              </a:lnSpc>
            </a:pPr>
            <a:endParaRPr lang="en-GB" sz="2400" noProof="1">
              <a:solidFill>
                <a:srgbClr val="C00000"/>
              </a:solidFill>
            </a:endParaRPr>
          </a:p>
          <a:p>
            <a:pPr marL="457200" indent="-457200">
              <a:lnSpc>
                <a:spcPct val="100000"/>
              </a:lnSpc>
              <a:buBlip>
                <a:blip r:embed="rId2"/>
              </a:buBlip>
            </a:pPr>
            <a:r>
              <a:rPr lang="en-GB" sz="2400" noProof="1">
                <a:solidFill>
                  <a:srgbClr val="C00000"/>
                </a:solidFill>
              </a:rPr>
              <a:t>Problem: </a:t>
            </a:r>
          </a:p>
          <a:p>
            <a:pPr marL="914400" lvl="1" indent="-457200" algn="just">
              <a:lnSpc>
                <a:spcPct val="100000"/>
              </a:lnSpc>
              <a:buBlip>
                <a:blip r:embed="rId3"/>
              </a:buBlip>
              <a:defRPr/>
            </a:pPr>
            <a:r>
              <a:rPr lang="nl-NL" noProof="1">
                <a:solidFill>
                  <a:srgbClr val="C00000"/>
                </a:solidFill>
              </a:rPr>
              <a:t>Gold Franc has no official role any more after Bank of International Settle-ments (BIS) in Basel replaced it by SDR as unit of account. (01.04.2003)</a:t>
            </a:r>
          </a:p>
          <a:p>
            <a:pPr marL="914400" lvl="1" indent="-457200" algn="just">
              <a:lnSpc>
                <a:spcPct val="100000"/>
              </a:lnSpc>
              <a:buBlip>
                <a:blip r:embed="rId3"/>
              </a:buBlip>
              <a:defRPr/>
            </a:pPr>
            <a:r>
              <a:rPr lang="nl-NL" noProof="1">
                <a:solidFill>
                  <a:srgbClr val="C00000"/>
                </a:solidFill>
              </a:rPr>
              <a:t>Implication: its value is no longer routinely calculated at financial markets.</a:t>
            </a:r>
          </a:p>
          <a:p>
            <a:pPr marL="914400" lvl="1" indent="-457200" algn="just">
              <a:lnSpc>
                <a:spcPct val="100000"/>
              </a:lnSpc>
              <a:buBlip>
                <a:blip r:embed="rId3"/>
              </a:buBlip>
              <a:defRPr/>
            </a:pPr>
            <a:r>
              <a:rPr lang="nl-NL" noProof="1">
                <a:solidFill>
                  <a:srgbClr val="C00000"/>
                </a:solidFill>
              </a:rPr>
              <a:t>Courts in ten contracting states of CMR must calculate the countervalue of Gold Francs in their local currency based upon the gold weight of the Gold Frank which is 0,290322 gram of fine gold.</a:t>
            </a: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lang="nl-NL" sz="1800" noProof="1">
                <a:solidFill>
                  <a:srgbClr val="C00000"/>
                </a:solidFill>
              </a:rPr>
              <a:t>N.B. on 09.09.2024 1 gramme of gold had a value of </a:t>
            </a:r>
            <a:r>
              <a:rPr lang="nl-NL" sz="1800" noProof="1">
                <a:solidFill>
                  <a:srgbClr val="230BB5"/>
                </a:solidFill>
              </a:rPr>
              <a:t>€ 72.56</a:t>
            </a:r>
            <a:r>
              <a:rPr lang="nl-NL" sz="1800" noProof="1">
                <a:solidFill>
                  <a:srgbClr val="C00000"/>
                </a:solidFill>
              </a:rPr>
              <a:t>. </a:t>
            </a: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lang="nl-NL" sz="1800" noProof="1">
                <a:solidFill>
                  <a:srgbClr val="C00000"/>
                </a:solidFill>
              </a:rPr>
              <a:t>Gold weight of 1 Gold Franc equals: (0,290322 * € 72.56=) </a:t>
            </a:r>
            <a:r>
              <a:rPr lang="nl-NL" sz="1800" noProof="1">
                <a:solidFill>
                  <a:srgbClr val="230BB5"/>
                </a:solidFill>
              </a:rPr>
              <a:t>€ 21.07</a:t>
            </a:r>
            <a:r>
              <a:rPr lang="nl-NL" sz="1800" noProof="1">
                <a:solidFill>
                  <a:srgbClr val="C00000"/>
                </a:solidFill>
              </a:rPr>
              <a:t>.</a:t>
            </a: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lang="nl-NL" sz="1800" noProof="1">
                <a:solidFill>
                  <a:srgbClr val="C00000"/>
                </a:solidFill>
              </a:rPr>
              <a:t>Gold Franc limit in Article 23 (3) CMR equals: (25 * € 21.07=) </a:t>
            </a:r>
            <a:r>
              <a:rPr lang="nl-NL" sz="1800" u="sng" noProof="1">
                <a:solidFill>
                  <a:srgbClr val="230BB5"/>
                </a:solidFill>
              </a:rPr>
              <a:t>€ 542.50</a:t>
            </a:r>
            <a:r>
              <a:rPr lang="nl-NL" sz="1800" noProof="1">
                <a:solidFill>
                  <a:srgbClr val="230BB5"/>
                </a:solidFill>
              </a:rPr>
              <a:t> </a:t>
            </a:r>
            <a:r>
              <a:rPr lang="nl-NL" sz="1800" noProof="1">
                <a:solidFill>
                  <a:srgbClr val="C00000"/>
                </a:solidFill>
              </a:rPr>
              <a:t>per kg gross weight lost.</a:t>
            </a:r>
          </a:p>
          <a:p>
            <a:pPr marL="914400" lvl="1" indent="-457200" algn="just">
              <a:lnSpc>
                <a:spcPct val="100000"/>
              </a:lnSpc>
              <a:buBlip>
                <a:blip r:embed="rId3"/>
              </a:buBlip>
              <a:defRPr/>
            </a:pPr>
            <a:r>
              <a:rPr lang="nl-NL" noProof="1">
                <a:solidFill>
                  <a:srgbClr val="C00000"/>
                </a:solidFill>
              </a:rPr>
              <a:t>N.B. Gold Franc limit is clearly more robust against inflationary forces than the SDR.  </a:t>
            </a:r>
          </a:p>
        </p:txBody>
      </p:sp>
      <p:sp>
        <p:nvSpPr>
          <p:cNvPr id="2" name="Rectangle 1"/>
          <p:cNvSpPr/>
          <p:nvPr/>
        </p:nvSpPr>
        <p:spPr>
          <a:xfrm>
            <a:off x="1" y="88462"/>
            <a:ext cx="9143999" cy="523220"/>
          </a:xfrm>
          <a:prstGeom prst="rect">
            <a:avLst/>
          </a:prstGeom>
        </p:spPr>
        <p:txBody>
          <a:bodyPr wrap="square">
            <a:spAutoFit/>
          </a:bodyPr>
          <a:lstStyle/>
          <a:p>
            <a:pPr algn="ctr"/>
            <a:r>
              <a:rPr lang="en-GB" sz="2800" dirty="0">
                <a:solidFill>
                  <a:srgbClr val="C00000"/>
                </a:solidFill>
                <a:latin typeface="Museo Sans 500" panose="02000000000000000000" pitchFamily="50" charset="0"/>
              </a:rPr>
              <a:t>Current issues</a:t>
            </a:r>
          </a:p>
        </p:txBody>
      </p:sp>
      <p:sp>
        <p:nvSpPr>
          <p:cNvPr id="4" name="Slide Number Placeholder 3">
            <a:extLst>
              <a:ext uri="{FF2B5EF4-FFF2-40B4-BE49-F238E27FC236}">
                <a16:creationId xmlns:a16="http://schemas.microsoft.com/office/drawing/2014/main" id="{AA795313-5572-0D6F-E67E-6E0D8BC31DE8}"/>
              </a:ext>
            </a:extLst>
          </p:cNvPr>
          <p:cNvSpPr>
            <a:spLocks noGrp="1"/>
          </p:cNvSpPr>
          <p:nvPr>
            <p:ph type="sldNum" sz="quarter" idx="8"/>
          </p:nvPr>
        </p:nvSpPr>
        <p:spPr/>
        <p:txBody>
          <a:bodyPr/>
          <a:lstStyle/>
          <a:p>
            <a:pPr lvl="0"/>
            <a:fld id="{E1866FAF-261B-421B-9B33-8B03FDE81805}" type="slidenum">
              <a:rPr lang="nl-NL" smtClean="0"/>
              <a:t>15</a:t>
            </a:fld>
            <a:endParaRPr lang="nl-NL"/>
          </a:p>
        </p:txBody>
      </p:sp>
    </p:spTree>
    <p:extLst>
      <p:ext uri="{BB962C8B-B14F-4D97-AF65-F5344CB8AC3E}">
        <p14:creationId xmlns:p14="http://schemas.microsoft.com/office/powerpoint/2010/main" val="16775404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4"/>
          <p:cNvSpPr txBox="1">
            <a:spLocks noGrp="1"/>
          </p:cNvSpPr>
          <p:nvPr>
            <p:ph idx="1"/>
          </p:nvPr>
        </p:nvSpPr>
        <p:spPr>
          <a:xfrm>
            <a:off x="83126" y="679011"/>
            <a:ext cx="8749147" cy="5778938"/>
          </a:xfrm>
        </p:spPr>
        <p:txBody>
          <a:bodyPr/>
          <a:lstStyle/>
          <a:p>
            <a:pPr lvl="0" algn="ctr">
              <a:lnSpc>
                <a:spcPct val="100000"/>
              </a:lnSpc>
            </a:pPr>
            <a:endParaRPr lang="en-GB" sz="1400" dirty="0">
              <a:solidFill>
                <a:srgbClr val="C00000"/>
              </a:solidFill>
            </a:endParaRPr>
          </a:p>
          <a:p>
            <a:pPr marL="457200" indent="-457200">
              <a:lnSpc>
                <a:spcPct val="100000"/>
              </a:lnSpc>
              <a:buBlip>
                <a:blip r:embed="rId2"/>
              </a:buBlip>
            </a:pPr>
            <a:r>
              <a:rPr lang="en-GB" sz="2400" noProof="1">
                <a:solidFill>
                  <a:srgbClr val="C00000"/>
                </a:solidFill>
              </a:rPr>
              <a:t>Revision of CMR?</a:t>
            </a:r>
          </a:p>
          <a:p>
            <a:pPr marL="914400" lvl="1" indent="-457200" algn="just">
              <a:lnSpc>
                <a:spcPct val="100000"/>
              </a:lnSpc>
              <a:buBlip>
                <a:blip r:embed="rId3"/>
              </a:buBlip>
              <a:defRPr/>
            </a:pPr>
            <a:r>
              <a:rPr lang="en-US" noProof="1">
                <a:solidFill>
                  <a:srgbClr val="C00000"/>
                </a:solidFill>
              </a:rPr>
              <a:t>Stakeholders and contracting states are naturally hesitant to consider revision of CMR.</a:t>
            </a: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lang="en-US" sz="1800" noProof="1">
                <a:solidFill>
                  <a:srgbClr val="C00000"/>
                </a:solidFill>
              </a:rPr>
              <a:t>Fear of losing the uniformity achieved;</a:t>
            </a: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lang="en-US" sz="1800" noProof="1">
                <a:solidFill>
                  <a:srgbClr val="C00000"/>
                </a:solidFill>
              </a:rPr>
              <a:t>No desire to reopen the debate about the liability system and risk</a:t>
            </a: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lang="en-US" sz="1800" noProof="1">
                <a:solidFill>
                  <a:srgbClr val="C00000"/>
                </a:solidFill>
              </a:rPr>
              <a:t>Even if this leaves obvious bones of contention in the CMR (e.g. Art. 2 (1) CMR; Art. 23 (4) CMR; or Art. 29 (1) CMR) unresolved.</a:t>
            </a: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lang="en-US" sz="1800" noProof="1">
                <a:solidFill>
                  <a:srgbClr val="C00000"/>
                </a:solidFill>
              </a:rPr>
              <a:t>Even if this means that postponed matters like furniture removal remain unregulated.</a:t>
            </a:r>
          </a:p>
        </p:txBody>
      </p:sp>
      <p:sp>
        <p:nvSpPr>
          <p:cNvPr id="2" name="Rectangle 1"/>
          <p:cNvSpPr/>
          <p:nvPr/>
        </p:nvSpPr>
        <p:spPr>
          <a:xfrm>
            <a:off x="1" y="88462"/>
            <a:ext cx="9143999" cy="523220"/>
          </a:xfrm>
          <a:prstGeom prst="rect">
            <a:avLst/>
          </a:prstGeom>
        </p:spPr>
        <p:txBody>
          <a:bodyPr wrap="square">
            <a:spAutoFit/>
          </a:bodyPr>
          <a:lstStyle/>
          <a:p>
            <a:pPr algn="ctr"/>
            <a:r>
              <a:rPr lang="en-GB" sz="2800" dirty="0">
                <a:solidFill>
                  <a:srgbClr val="C00000"/>
                </a:solidFill>
                <a:latin typeface="Museo Sans 500" panose="02000000000000000000" pitchFamily="50" charset="0"/>
              </a:rPr>
              <a:t>Current issues</a:t>
            </a:r>
          </a:p>
        </p:txBody>
      </p:sp>
      <p:sp>
        <p:nvSpPr>
          <p:cNvPr id="4" name="Slide Number Placeholder 3">
            <a:extLst>
              <a:ext uri="{FF2B5EF4-FFF2-40B4-BE49-F238E27FC236}">
                <a16:creationId xmlns:a16="http://schemas.microsoft.com/office/drawing/2014/main" id="{AA795313-5572-0D6F-E67E-6E0D8BC31DE8}"/>
              </a:ext>
            </a:extLst>
          </p:cNvPr>
          <p:cNvSpPr>
            <a:spLocks noGrp="1"/>
          </p:cNvSpPr>
          <p:nvPr>
            <p:ph type="sldNum" sz="quarter" idx="8"/>
          </p:nvPr>
        </p:nvSpPr>
        <p:spPr/>
        <p:txBody>
          <a:bodyPr/>
          <a:lstStyle/>
          <a:p>
            <a:pPr lvl="0"/>
            <a:fld id="{E1866FAF-261B-421B-9B33-8B03FDE81805}" type="slidenum">
              <a:rPr lang="nl-NL" smtClean="0"/>
              <a:t>16</a:t>
            </a:fld>
            <a:endParaRPr lang="nl-NL"/>
          </a:p>
        </p:txBody>
      </p:sp>
    </p:spTree>
    <p:extLst>
      <p:ext uri="{BB962C8B-B14F-4D97-AF65-F5344CB8AC3E}">
        <p14:creationId xmlns:p14="http://schemas.microsoft.com/office/powerpoint/2010/main" val="28638700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4"/>
          <p:cNvSpPr txBox="1">
            <a:spLocks noGrp="1"/>
          </p:cNvSpPr>
          <p:nvPr>
            <p:ph idx="1"/>
          </p:nvPr>
        </p:nvSpPr>
        <p:spPr>
          <a:xfrm>
            <a:off x="83126" y="679011"/>
            <a:ext cx="8749147" cy="5778938"/>
          </a:xfrm>
        </p:spPr>
        <p:txBody>
          <a:bodyPr/>
          <a:lstStyle/>
          <a:p>
            <a:pPr lvl="0" algn="ctr">
              <a:lnSpc>
                <a:spcPct val="100000"/>
              </a:lnSpc>
            </a:pPr>
            <a:endParaRPr lang="en-GB" sz="1400" dirty="0">
              <a:solidFill>
                <a:srgbClr val="C00000"/>
              </a:solidFill>
            </a:endParaRPr>
          </a:p>
          <a:p>
            <a:pPr marL="457200" indent="-457200">
              <a:lnSpc>
                <a:spcPct val="100000"/>
              </a:lnSpc>
              <a:buBlip>
                <a:blip r:embed="rId2"/>
              </a:buBlip>
            </a:pPr>
            <a:r>
              <a:rPr lang="en-GB" sz="2400" noProof="1">
                <a:solidFill>
                  <a:srgbClr val="C00000"/>
                </a:solidFill>
              </a:rPr>
              <a:t>Revision of CMR?</a:t>
            </a:r>
          </a:p>
          <a:p>
            <a:pPr marL="914400" lvl="1" indent="-457200" algn="just">
              <a:lnSpc>
                <a:spcPct val="100000"/>
              </a:lnSpc>
              <a:buBlip>
                <a:blip r:embed="rId3"/>
              </a:buBlip>
              <a:defRPr/>
            </a:pPr>
            <a:r>
              <a:rPr lang="en-US" noProof="1">
                <a:solidFill>
                  <a:srgbClr val="C00000"/>
                </a:solidFill>
              </a:rPr>
              <a:t>Calls for a substantive review of CMR liability system in the 1960s and 1970s and by Haak (2006) and others have in the past been rejected.</a:t>
            </a:r>
          </a:p>
          <a:p>
            <a:pPr marL="914400" lvl="1" indent="-457200" algn="just">
              <a:lnSpc>
                <a:spcPct val="100000"/>
              </a:lnSpc>
              <a:buBlip>
                <a:blip r:embed="rId3"/>
              </a:buBlip>
              <a:defRPr/>
            </a:pPr>
            <a:r>
              <a:rPr lang="en-US" noProof="1">
                <a:solidFill>
                  <a:srgbClr val="C00000"/>
                </a:solidFill>
              </a:rPr>
              <a:t>There are however two notable exceptions:</a:t>
            </a:r>
            <a:endParaRPr lang="en-GB" noProof="1">
              <a:solidFill>
                <a:srgbClr val="C00000"/>
              </a:solidFill>
            </a:endParaRP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lang="en-US" sz="1800" noProof="1">
                <a:solidFill>
                  <a:srgbClr val="C00000"/>
                </a:solidFill>
              </a:rPr>
              <a:t>SDR protocol 1978		(ratified by 48/58)</a:t>
            </a: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lang="en-GB" sz="1800" noProof="1">
                <a:solidFill>
                  <a:srgbClr val="C00000"/>
                </a:solidFill>
              </a:rPr>
              <a:t>E-CMR protocol 2008	(ratiefied by 38/58)</a:t>
            </a:r>
          </a:p>
          <a:p>
            <a:pPr marL="914400" lvl="1" indent="-457200" algn="just">
              <a:lnSpc>
                <a:spcPct val="100000"/>
              </a:lnSpc>
              <a:buBlip>
                <a:blip r:embed="rId3"/>
              </a:buBlip>
              <a:defRPr/>
            </a:pPr>
            <a:endParaRPr lang="en-GB" noProof="1">
              <a:solidFill>
                <a:srgbClr val="C00000"/>
              </a:solidFill>
            </a:endParaRPr>
          </a:p>
          <a:p>
            <a:pPr marL="914400" lvl="1" indent="-457200" algn="just">
              <a:lnSpc>
                <a:spcPct val="100000"/>
              </a:lnSpc>
              <a:buBlip>
                <a:blip r:embed="rId3"/>
              </a:buBlip>
              <a:defRPr/>
            </a:pPr>
            <a:r>
              <a:rPr lang="en-GB" noProof="1">
                <a:solidFill>
                  <a:srgbClr val="C00000"/>
                </a:solidFill>
              </a:rPr>
              <a:t>This raises the question why these two protocols succeeded, and all other revision proposals failed?</a:t>
            </a:r>
          </a:p>
          <a:p>
            <a:pPr marL="914400" lvl="1" indent="-457200" algn="just">
              <a:lnSpc>
                <a:spcPct val="100000"/>
              </a:lnSpc>
              <a:buBlip>
                <a:blip r:embed="rId3"/>
              </a:buBlip>
              <a:defRPr/>
            </a:pPr>
            <a:r>
              <a:rPr lang="en-US" noProof="1">
                <a:solidFill>
                  <a:srgbClr val="C00000"/>
                </a:solidFill>
              </a:rPr>
              <a:t>Arguably, this was because of three connected factors, i.e. </a:t>
            </a: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lang="en-US" noProof="1">
                <a:solidFill>
                  <a:srgbClr val="C00000"/>
                </a:solidFill>
              </a:rPr>
              <a:t>(1) a pressing need to do something;</a:t>
            </a: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lang="en-US" noProof="1">
                <a:solidFill>
                  <a:srgbClr val="C00000"/>
                </a:solidFill>
              </a:rPr>
              <a:t>(2) a workable model to solve the issue; and</a:t>
            </a: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lang="en-US" noProof="1">
                <a:solidFill>
                  <a:srgbClr val="C00000"/>
                </a:solidFill>
              </a:rPr>
              <a:t>(3) sufficient consensus on part of stakeholders and contracting states of need to effect a revision.</a:t>
            </a:r>
          </a:p>
          <a:p>
            <a:pPr marL="914400" marR="0" lvl="2" algn="just" defTabSz="457200" rtl="0" eaLnBrk="1" fontAlgn="auto" latinLnBrk="0" hangingPunct="1">
              <a:lnSpc>
                <a:spcPct val="100000"/>
              </a:lnSpc>
              <a:spcBef>
                <a:spcPts val="0"/>
              </a:spcBef>
              <a:spcAft>
                <a:spcPts val="0"/>
              </a:spcAft>
              <a:buClrTx/>
              <a:buSzPct val="130000"/>
              <a:tabLst/>
              <a:defRPr/>
            </a:pPr>
            <a:endParaRPr lang="en-GB" sz="2400" noProof="1">
              <a:solidFill>
                <a:srgbClr val="230BB5"/>
              </a:solidFill>
            </a:endParaRPr>
          </a:p>
        </p:txBody>
      </p:sp>
      <p:sp>
        <p:nvSpPr>
          <p:cNvPr id="2" name="Rectangle 1"/>
          <p:cNvSpPr/>
          <p:nvPr/>
        </p:nvSpPr>
        <p:spPr>
          <a:xfrm>
            <a:off x="1" y="88462"/>
            <a:ext cx="9143999" cy="523220"/>
          </a:xfrm>
          <a:prstGeom prst="rect">
            <a:avLst/>
          </a:prstGeom>
        </p:spPr>
        <p:txBody>
          <a:bodyPr wrap="square">
            <a:spAutoFit/>
          </a:bodyPr>
          <a:lstStyle/>
          <a:p>
            <a:pPr algn="ctr"/>
            <a:r>
              <a:rPr lang="en-GB" sz="2800" dirty="0">
                <a:solidFill>
                  <a:srgbClr val="C00000"/>
                </a:solidFill>
                <a:latin typeface="Museo Sans 500" panose="02000000000000000000" pitchFamily="50" charset="0"/>
              </a:rPr>
              <a:t>Current issues</a:t>
            </a:r>
          </a:p>
        </p:txBody>
      </p:sp>
      <p:sp>
        <p:nvSpPr>
          <p:cNvPr id="4" name="Slide Number Placeholder 3">
            <a:extLst>
              <a:ext uri="{FF2B5EF4-FFF2-40B4-BE49-F238E27FC236}">
                <a16:creationId xmlns:a16="http://schemas.microsoft.com/office/drawing/2014/main" id="{AA795313-5572-0D6F-E67E-6E0D8BC31DE8}"/>
              </a:ext>
            </a:extLst>
          </p:cNvPr>
          <p:cNvSpPr>
            <a:spLocks noGrp="1"/>
          </p:cNvSpPr>
          <p:nvPr>
            <p:ph type="sldNum" sz="quarter" idx="8"/>
          </p:nvPr>
        </p:nvSpPr>
        <p:spPr/>
        <p:txBody>
          <a:bodyPr/>
          <a:lstStyle/>
          <a:p>
            <a:pPr lvl="0"/>
            <a:fld id="{E1866FAF-261B-421B-9B33-8B03FDE81805}" type="slidenum">
              <a:rPr lang="nl-NL" smtClean="0"/>
              <a:t>17</a:t>
            </a:fld>
            <a:endParaRPr lang="nl-NL"/>
          </a:p>
        </p:txBody>
      </p:sp>
    </p:spTree>
    <p:extLst>
      <p:ext uri="{BB962C8B-B14F-4D97-AF65-F5344CB8AC3E}">
        <p14:creationId xmlns:p14="http://schemas.microsoft.com/office/powerpoint/2010/main" val="16674803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4"/>
          <p:cNvSpPr txBox="1">
            <a:spLocks noGrp="1"/>
          </p:cNvSpPr>
          <p:nvPr>
            <p:ph idx="1"/>
          </p:nvPr>
        </p:nvSpPr>
        <p:spPr>
          <a:xfrm>
            <a:off x="83126" y="679011"/>
            <a:ext cx="8749147" cy="5778938"/>
          </a:xfrm>
        </p:spPr>
        <p:txBody>
          <a:bodyPr/>
          <a:lstStyle/>
          <a:p>
            <a:pPr lvl="0" algn="ctr">
              <a:lnSpc>
                <a:spcPct val="100000"/>
              </a:lnSpc>
            </a:pPr>
            <a:endParaRPr lang="en-GB" sz="1400" dirty="0">
              <a:solidFill>
                <a:srgbClr val="C00000"/>
              </a:solidFill>
            </a:endParaRPr>
          </a:p>
          <a:p>
            <a:pPr marL="457200" indent="-457200">
              <a:lnSpc>
                <a:spcPct val="100000"/>
              </a:lnSpc>
              <a:buBlip>
                <a:blip r:embed="rId2"/>
              </a:buBlip>
            </a:pPr>
            <a:r>
              <a:rPr lang="en-GB" sz="2400" noProof="1">
                <a:solidFill>
                  <a:srgbClr val="C00000"/>
                </a:solidFill>
              </a:rPr>
              <a:t>Revision of CMR?</a:t>
            </a:r>
          </a:p>
          <a:p>
            <a:pPr marL="914400" lvl="1" indent="-457200" algn="just">
              <a:lnSpc>
                <a:spcPct val="100000"/>
              </a:lnSpc>
              <a:buBlip>
                <a:blip r:embed="rId3"/>
              </a:buBlip>
              <a:defRPr/>
            </a:pPr>
            <a:r>
              <a:rPr lang="en-GB" noProof="1">
                <a:solidFill>
                  <a:srgbClr val="C00000"/>
                </a:solidFill>
              </a:rPr>
              <a:t>Are these factors present with regard to revision of Art. 23 (3) CMR limit?</a:t>
            </a: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lang="en-US" sz="1800" noProof="1">
                <a:solidFill>
                  <a:srgbClr val="230BB5"/>
                </a:solidFill>
              </a:rPr>
              <a:t>Ad 1) Pressing need</a:t>
            </a:r>
            <a:r>
              <a:rPr lang="en-US" sz="1800" noProof="1">
                <a:solidFill>
                  <a:srgbClr val="C00000"/>
                </a:solidFill>
              </a:rPr>
              <a:t>. This is obviously open to debate. </a:t>
            </a:r>
            <a:r>
              <a:rPr lang="en-US" sz="1800" noProof="1">
                <a:solidFill>
                  <a:srgbClr val="230BB5"/>
                </a:solidFill>
              </a:rPr>
              <a:t>Pro</a:t>
            </a:r>
            <a:r>
              <a:rPr lang="en-US" sz="1800" noProof="1">
                <a:solidFill>
                  <a:srgbClr val="C00000"/>
                </a:solidFill>
              </a:rPr>
              <a:t>: </a:t>
            </a:r>
          </a:p>
          <a:p>
            <a:pPr marL="1828800" marR="0" lvl="2" indent="-457200" algn="just" defTabSz="457200" rtl="0" eaLnBrk="1" fontAlgn="auto" latinLnBrk="0" hangingPunct="1">
              <a:lnSpc>
                <a:spcPct val="100000"/>
              </a:lnSpc>
              <a:spcBef>
                <a:spcPts val="0"/>
              </a:spcBef>
              <a:spcAft>
                <a:spcPts val="0"/>
              </a:spcAft>
              <a:buClrTx/>
              <a:buSzPct val="130000"/>
              <a:buFontTx/>
              <a:buChar char="-"/>
              <a:tabLst/>
              <a:defRPr/>
            </a:pPr>
            <a:r>
              <a:rPr lang="en-US" sz="1800" noProof="1">
                <a:solidFill>
                  <a:srgbClr val="C00000"/>
                </a:solidFill>
              </a:rPr>
              <a:t>Unfairness of carrier’s liability decreasing because of inflation going unchecked may erode support for CMR. </a:t>
            </a:r>
          </a:p>
          <a:p>
            <a:pPr marL="1828800" marR="0" lvl="2" indent="-457200" algn="just" defTabSz="457200" rtl="0" eaLnBrk="1" fontAlgn="auto" latinLnBrk="0" hangingPunct="1">
              <a:lnSpc>
                <a:spcPct val="100000"/>
              </a:lnSpc>
              <a:spcBef>
                <a:spcPts val="0"/>
              </a:spcBef>
              <a:spcAft>
                <a:spcPts val="0"/>
              </a:spcAft>
              <a:buClrTx/>
              <a:buSzPct val="130000"/>
              <a:buFontTx/>
              <a:buChar char="-"/>
              <a:tabLst/>
              <a:defRPr/>
            </a:pPr>
            <a:r>
              <a:rPr lang="en-US" sz="1800" noProof="1">
                <a:solidFill>
                  <a:srgbClr val="C00000"/>
                </a:solidFill>
              </a:rPr>
              <a:t>Reduced incentive for carrier to take care to preserve the cargo.</a:t>
            </a:r>
          </a:p>
          <a:p>
            <a:pPr marL="1828800" marR="0" lvl="2" indent="-457200" algn="just" defTabSz="457200" rtl="0" eaLnBrk="1" fontAlgn="auto" latinLnBrk="0" hangingPunct="1">
              <a:lnSpc>
                <a:spcPct val="100000"/>
              </a:lnSpc>
              <a:spcBef>
                <a:spcPts val="0"/>
              </a:spcBef>
              <a:spcAft>
                <a:spcPts val="0"/>
              </a:spcAft>
              <a:buClrTx/>
              <a:buSzPct val="130000"/>
              <a:buFontTx/>
              <a:buChar char="-"/>
              <a:tabLst/>
              <a:defRPr/>
            </a:pPr>
            <a:r>
              <a:rPr lang="en-US" sz="1800" noProof="1">
                <a:solidFill>
                  <a:srgbClr val="C00000"/>
                </a:solidFill>
              </a:rPr>
              <a:t>Breaking of limits by national courts and forumshopping by carriers via negative declaratory proceedings are perhaps signs that limits of liability are considered too low.</a:t>
            </a: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endParaRPr lang="en-US" sz="1800" noProof="1">
              <a:solidFill>
                <a:srgbClr val="C00000"/>
              </a:solidFill>
            </a:endParaRPr>
          </a:p>
        </p:txBody>
      </p:sp>
      <p:sp>
        <p:nvSpPr>
          <p:cNvPr id="2" name="Rectangle 1"/>
          <p:cNvSpPr/>
          <p:nvPr/>
        </p:nvSpPr>
        <p:spPr>
          <a:xfrm>
            <a:off x="1" y="88462"/>
            <a:ext cx="9143999" cy="523220"/>
          </a:xfrm>
          <a:prstGeom prst="rect">
            <a:avLst/>
          </a:prstGeom>
        </p:spPr>
        <p:txBody>
          <a:bodyPr wrap="square">
            <a:spAutoFit/>
          </a:bodyPr>
          <a:lstStyle/>
          <a:p>
            <a:pPr algn="ctr"/>
            <a:r>
              <a:rPr lang="en-GB" sz="2800" dirty="0">
                <a:solidFill>
                  <a:srgbClr val="C00000"/>
                </a:solidFill>
                <a:latin typeface="Museo Sans 500" panose="02000000000000000000" pitchFamily="50" charset="0"/>
              </a:rPr>
              <a:t>Current issues</a:t>
            </a:r>
          </a:p>
        </p:txBody>
      </p:sp>
      <p:sp>
        <p:nvSpPr>
          <p:cNvPr id="4" name="Slide Number Placeholder 3">
            <a:extLst>
              <a:ext uri="{FF2B5EF4-FFF2-40B4-BE49-F238E27FC236}">
                <a16:creationId xmlns:a16="http://schemas.microsoft.com/office/drawing/2014/main" id="{AA795313-5572-0D6F-E67E-6E0D8BC31DE8}"/>
              </a:ext>
            </a:extLst>
          </p:cNvPr>
          <p:cNvSpPr>
            <a:spLocks noGrp="1"/>
          </p:cNvSpPr>
          <p:nvPr>
            <p:ph type="sldNum" sz="quarter" idx="8"/>
          </p:nvPr>
        </p:nvSpPr>
        <p:spPr/>
        <p:txBody>
          <a:bodyPr/>
          <a:lstStyle/>
          <a:p>
            <a:pPr lvl="0"/>
            <a:fld id="{E1866FAF-261B-421B-9B33-8B03FDE81805}" type="slidenum">
              <a:rPr lang="nl-NL" smtClean="0"/>
              <a:t>18</a:t>
            </a:fld>
            <a:endParaRPr lang="nl-NL"/>
          </a:p>
        </p:txBody>
      </p:sp>
    </p:spTree>
    <p:extLst>
      <p:ext uri="{BB962C8B-B14F-4D97-AF65-F5344CB8AC3E}">
        <p14:creationId xmlns:p14="http://schemas.microsoft.com/office/powerpoint/2010/main" val="2245955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4"/>
          <p:cNvSpPr txBox="1">
            <a:spLocks noGrp="1"/>
          </p:cNvSpPr>
          <p:nvPr>
            <p:ph idx="1"/>
          </p:nvPr>
        </p:nvSpPr>
        <p:spPr>
          <a:xfrm>
            <a:off x="83126" y="679011"/>
            <a:ext cx="8749147" cy="5778938"/>
          </a:xfrm>
        </p:spPr>
        <p:txBody>
          <a:bodyPr/>
          <a:lstStyle/>
          <a:p>
            <a:pPr lvl="0" algn="ctr">
              <a:lnSpc>
                <a:spcPct val="100000"/>
              </a:lnSpc>
            </a:pPr>
            <a:endParaRPr lang="en-GB" sz="1400" dirty="0">
              <a:solidFill>
                <a:srgbClr val="C00000"/>
              </a:solidFill>
            </a:endParaRPr>
          </a:p>
          <a:p>
            <a:pPr marL="457200" indent="-457200">
              <a:lnSpc>
                <a:spcPct val="100000"/>
              </a:lnSpc>
              <a:buBlip>
                <a:blip r:embed="rId2"/>
              </a:buBlip>
            </a:pPr>
            <a:r>
              <a:rPr lang="en-GB" sz="2400" noProof="1">
                <a:solidFill>
                  <a:srgbClr val="C00000"/>
                </a:solidFill>
              </a:rPr>
              <a:t>Revision of CMR?</a:t>
            </a:r>
          </a:p>
          <a:p>
            <a:pPr marL="914400" lvl="1" indent="-457200" algn="just">
              <a:lnSpc>
                <a:spcPct val="100000"/>
              </a:lnSpc>
              <a:buBlip>
                <a:blip r:embed="rId3"/>
              </a:buBlip>
              <a:defRPr/>
            </a:pPr>
            <a:r>
              <a:rPr lang="en-GB" noProof="1">
                <a:solidFill>
                  <a:srgbClr val="C00000"/>
                </a:solidFill>
              </a:rPr>
              <a:t>Are these factors present with regard to revision of Art. 23 (3) CMR limit?</a:t>
            </a: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lang="en-US" sz="1800" noProof="1">
                <a:solidFill>
                  <a:srgbClr val="230BB5"/>
                </a:solidFill>
              </a:rPr>
              <a:t>Ad 1) Pressing need</a:t>
            </a:r>
            <a:r>
              <a:rPr lang="en-US" sz="1800" noProof="1">
                <a:solidFill>
                  <a:srgbClr val="C00000"/>
                </a:solidFill>
              </a:rPr>
              <a:t>. This is obviously open to debate. </a:t>
            </a:r>
            <a:r>
              <a:rPr lang="en-US" sz="1800" noProof="1">
                <a:solidFill>
                  <a:srgbClr val="230BB5"/>
                </a:solidFill>
              </a:rPr>
              <a:t>Contra</a:t>
            </a:r>
            <a:r>
              <a:rPr lang="en-US" sz="1800" noProof="1">
                <a:solidFill>
                  <a:srgbClr val="C00000"/>
                </a:solidFill>
              </a:rPr>
              <a:t>: </a:t>
            </a:r>
          </a:p>
          <a:p>
            <a:pPr marL="1828800" marR="0" lvl="2" indent="-457200" algn="just" defTabSz="457200" rtl="0" eaLnBrk="1" fontAlgn="auto" latinLnBrk="0" hangingPunct="1">
              <a:lnSpc>
                <a:spcPct val="100000"/>
              </a:lnSpc>
              <a:spcBef>
                <a:spcPts val="0"/>
              </a:spcBef>
              <a:spcAft>
                <a:spcPts val="0"/>
              </a:spcAft>
              <a:buClrTx/>
              <a:buSzPct val="130000"/>
              <a:buFontTx/>
              <a:buChar char="-"/>
              <a:tabLst/>
              <a:defRPr/>
            </a:pPr>
            <a:r>
              <a:rPr lang="en-US" sz="1800" noProof="1">
                <a:solidFill>
                  <a:srgbClr val="230BB5"/>
                </a:solidFill>
              </a:rPr>
              <a:t>Lex dura sed lex</a:t>
            </a:r>
            <a:r>
              <a:rPr lang="en-US" sz="1800" noProof="1">
                <a:solidFill>
                  <a:srgbClr val="C00000"/>
                </a:solidFill>
              </a:rPr>
              <a:t>. This is the deal that was struck. High inflation was a reality already in the 1950s so there is no reason to change the deal now.</a:t>
            </a:r>
          </a:p>
          <a:p>
            <a:pPr marL="1828800" marR="0" lvl="2" indent="-457200" algn="just" defTabSz="457200" rtl="0" eaLnBrk="1" fontAlgn="auto" latinLnBrk="0" hangingPunct="1">
              <a:lnSpc>
                <a:spcPct val="100000"/>
              </a:lnSpc>
              <a:spcBef>
                <a:spcPts val="0"/>
              </a:spcBef>
              <a:spcAft>
                <a:spcPts val="0"/>
              </a:spcAft>
              <a:buClrTx/>
              <a:buSzPct val="130000"/>
              <a:buFontTx/>
              <a:buChar char="-"/>
              <a:tabLst/>
              <a:defRPr/>
            </a:pPr>
            <a:r>
              <a:rPr lang="en-US" sz="1800" noProof="1">
                <a:solidFill>
                  <a:srgbClr val="C00000"/>
                </a:solidFill>
              </a:rPr>
              <a:t>For many products, e.g. agricultural produce, the limit is still high enough. For other, more expensive products the limit will never be high enough and it is covered by cargo insurance anyway.</a:t>
            </a:r>
          </a:p>
          <a:p>
            <a:pPr marL="1828800" marR="0" lvl="2" indent="-457200" algn="just" defTabSz="457200" rtl="0" eaLnBrk="1" fontAlgn="auto" latinLnBrk="0" hangingPunct="1">
              <a:lnSpc>
                <a:spcPct val="100000"/>
              </a:lnSpc>
              <a:spcBef>
                <a:spcPts val="0"/>
              </a:spcBef>
              <a:spcAft>
                <a:spcPts val="0"/>
              </a:spcAft>
              <a:buClrTx/>
              <a:buSzPct val="130000"/>
              <a:buFontTx/>
              <a:buChar char="-"/>
              <a:tabLst/>
              <a:defRPr/>
            </a:pPr>
            <a:r>
              <a:rPr lang="en-US" sz="1800" noProof="1">
                <a:solidFill>
                  <a:srgbClr val="C00000"/>
                </a:solidFill>
              </a:rPr>
              <a:t>Increased liability limits will lead to higher insurance premiums and higher carriage charges.</a:t>
            </a:r>
          </a:p>
          <a:p>
            <a:pPr marL="1828800" marR="0" lvl="2" indent="-457200" algn="just" defTabSz="457200" rtl="0" eaLnBrk="1" fontAlgn="auto" latinLnBrk="0" hangingPunct="1">
              <a:lnSpc>
                <a:spcPct val="100000"/>
              </a:lnSpc>
              <a:spcBef>
                <a:spcPts val="0"/>
              </a:spcBef>
              <a:spcAft>
                <a:spcPts val="0"/>
              </a:spcAft>
              <a:buClrTx/>
              <a:buSzPct val="130000"/>
              <a:buFontTx/>
              <a:buChar char="-"/>
              <a:tabLst/>
              <a:defRPr/>
            </a:pPr>
            <a:r>
              <a:rPr lang="en-US" sz="1800" noProof="1">
                <a:solidFill>
                  <a:srgbClr val="C00000"/>
                </a:solidFill>
              </a:rPr>
              <a:t>Limits should in any case relate to the average value of the cargo.</a:t>
            </a:r>
          </a:p>
          <a:p>
            <a:pPr marL="1828800" marR="0" lvl="2" indent="-457200" algn="just" defTabSz="457200" rtl="0" eaLnBrk="1" fontAlgn="auto" latinLnBrk="0" hangingPunct="1">
              <a:lnSpc>
                <a:spcPct val="100000"/>
              </a:lnSpc>
              <a:spcBef>
                <a:spcPts val="0"/>
              </a:spcBef>
              <a:spcAft>
                <a:spcPts val="0"/>
              </a:spcAft>
              <a:buClrTx/>
              <a:buSzPct val="130000"/>
              <a:buFontTx/>
              <a:buChar char="-"/>
              <a:tabLst/>
              <a:defRPr/>
            </a:pPr>
            <a:r>
              <a:rPr lang="en-US" sz="1800" noProof="1">
                <a:solidFill>
                  <a:srgbClr val="C00000"/>
                </a:solidFill>
              </a:rPr>
              <a:t>Adjusting limits to inflation would need to be repeated again and again.</a:t>
            </a: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endParaRPr lang="en-US" sz="1800" noProof="1">
              <a:solidFill>
                <a:srgbClr val="C00000"/>
              </a:solidFill>
            </a:endParaRPr>
          </a:p>
        </p:txBody>
      </p:sp>
      <p:sp>
        <p:nvSpPr>
          <p:cNvPr id="2" name="Rectangle 1"/>
          <p:cNvSpPr/>
          <p:nvPr/>
        </p:nvSpPr>
        <p:spPr>
          <a:xfrm>
            <a:off x="1" y="88462"/>
            <a:ext cx="9143999" cy="523220"/>
          </a:xfrm>
          <a:prstGeom prst="rect">
            <a:avLst/>
          </a:prstGeom>
        </p:spPr>
        <p:txBody>
          <a:bodyPr wrap="square">
            <a:spAutoFit/>
          </a:bodyPr>
          <a:lstStyle/>
          <a:p>
            <a:pPr algn="ctr"/>
            <a:r>
              <a:rPr lang="en-GB" sz="2800" dirty="0">
                <a:solidFill>
                  <a:srgbClr val="C00000"/>
                </a:solidFill>
                <a:latin typeface="Museo Sans 500" panose="02000000000000000000" pitchFamily="50" charset="0"/>
              </a:rPr>
              <a:t>Current issues</a:t>
            </a:r>
          </a:p>
        </p:txBody>
      </p:sp>
      <p:sp>
        <p:nvSpPr>
          <p:cNvPr id="4" name="Slide Number Placeholder 3">
            <a:extLst>
              <a:ext uri="{FF2B5EF4-FFF2-40B4-BE49-F238E27FC236}">
                <a16:creationId xmlns:a16="http://schemas.microsoft.com/office/drawing/2014/main" id="{AA795313-5572-0D6F-E67E-6E0D8BC31DE8}"/>
              </a:ext>
            </a:extLst>
          </p:cNvPr>
          <p:cNvSpPr>
            <a:spLocks noGrp="1"/>
          </p:cNvSpPr>
          <p:nvPr>
            <p:ph type="sldNum" sz="quarter" idx="8"/>
          </p:nvPr>
        </p:nvSpPr>
        <p:spPr/>
        <p:txBody>
          <a:bodyPr/>
          <a:lstStyle/>
          <a:p>
            <a:pPr lvl="0"/>
            <a:fld id="{E1866FAF-261B-421B-9B33-8B03FDE81805}" type="slidenum">
              <a:rPr lang="nl-NL" smtClean="0"/>
              <a:t>19</a:t>
            </a:fld>
            <a:endParaRPr lang="nl-NL"/>
          </a:p>
        </p:txBody>
      </p:sp>
    </p:spTree>
    <p:extLst>
      <p:ext uri="{BB962C8B-B14F-4D97-AF65-F5344CB8AC3E}">
        <p14:creationId xmlns:p14="http://schemas.microsoft.com/office/powerpoint/2010/main" val="1371594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4"/>
          <p:cNvSpPr txBox="1">
            <a:spLocks noGrp="1"/>
          </p:cNvSpPr>
          <p:nvPr>
            <p:ph idx="1"/>
          </p:nvPr>
        </p:nvSpPr>
        <p:spPr>
          <a:xfrm>
            <a:off x="83126" y="679011"/>
            <a:ext cx="9060873" cy="5778938"/>
          </a:xfrm>
        </p:spPr>
        <p:txBody>
          <a:bodyPr/>
          <a:lstStyle/>
          <a:p>
            <a:pPr lvl="0" algn="ctr">
              <a:lnSpc>
                <a:spcPct val="100000"/>
              </a:lnSpc>
            </a:pPr>
            <a:endParaRPr lang="en-GB" sz="1400" dirty="0">
              <a:solidFill>
                <a:srgbClr val="C00000"/>
              </a:solidFill>
            </a:endParaRPr>
          </a:p>
          <a:p>
            <a:pPr marL="457200" indent="-457200">
              <a:lnSpc>
                <a:spcPct val="100000"/>
              </a:lnSpc>
              <a:buBlip>
                <a:blip r:embed="rId2"/>
              </a:buBlip>
            </a:pPr>
            <a:r>
              <a:rPr lang="en-GB" sz="2400" noProof="1">
                <a:solidFill>
                  <a:srgbClr val="C00000"/>
                </a:solidFill>
              </a:rPr>
              <a:t>Introduction</a:t>
            </a:r>
          </a:p>
          <a:p>
            <a:pPr>
              <a:lnSpc>
                <a:spcPct val="100000"/>
              </a:lnSpc>
            </a:pPr>
            <a:endParaRPr lang="en-GB" sz="2400" noProof="1">
              <a:solidFill>
                <a:srgbClr val="230BB5"/>
              </a:solidFill>
            </a:endParaRPr>
          </a:p>
          <a:p>
            <a:pPr marL="457200" indent="-457200">
              <a:lnSpc>
                <a:spcPct val="100000"/>
              </a:lnSpc>
              <a:buBlip>
                <a:blip r:embed="rId2"/>
              </a:buBlip>
            </a:pPr>
            <a:r>
              <a:rPr lang="en-GB" sz="2400" noProof="1">
                <a:solidFill>
                  <a:srgbClr val="C00000"/>
                </a:solidFill>
              </a:rPr>
              <a:t>Genesis</a:t>
            </a:r>
            <a:endParaRPr lang="en-GB" sz="2400" noProof="1">
              <a:solidFill>
                <a:srgbClr val="230BB5"/>
              </a:solidFill>
            </a:endParaRPr>
          </a:p>
          <a:p>
            <a:pPr marL="914400" lvl="1" indent="-457200" algn="just">
              <a:lnSpc>
                <a:spcPct val="100000"/>
              </a:lnSpc>
              <a:buBlip>
                <a:blip r:embed="rId3"/>
              </a:buBlip>
              <a:defRPr/>
            </a:pPr>
            <a:r>
              <a:rPr lang="en-GB" noProof="1">
                <a:solidFill>
                  <a:srgbClr val="C00000"/>
                </a:solidFill>
              </a:rPr>
              <a:t>Limitation amount of Article 23 (3) CMR</a:t>
            </a:r>
          </a:p>
          <a:p>
            <a:pPr>
              <a:lnSpc>
                <a:spcPct val="100000"/>
              </a:lnSpc>
            </a:pPr>
            <a:endParaRPr lang="en-GB" sz="2400" noProof="1">
              <a:solidFill>
                <a:srgbClr val="C00000"/>
              </a:solidFill>
            </a:endParaRPr>
          </a:p>
          <a:p>
            <a:pPr marL="457200" indent="-457200">
              <a:lnSpc>
                <a:spcPct val="100000"/>
              </a:lnSpc>
              <a:buBlip>
                <a:blip r:embed="rId2"/>
              </a:buBlip>
            </a:pPr>
            <a:r>
              <a:rPr lang="en-GB" sz="2400" noProof="1">
                <a:solidFill>
                  <a:srgbClr val="C00000"/>
                </a:solidFill>
              </a:rPr>
              <a:t>Current issues:</a:t>
            </a:r>
          </a:p>
          <a:p>
            <a:pPr marL="914400" lvl="1" indent="-457200" algn="just">
              <a:lnSpc>
                <a:spcPct val="100000"/>
              </a:lnSpc>
              <a:buBlip>
                <a:blip r:embed="rId3"/>
              </a:buBlip>
              <a:defRPr/>
            </a:pPr>
            <a:r>
              <a:rPr lang="en-US" noProof="1">
                <a:solidFill>
                  <a:srgbClr val="C00000"/>
                </a:solidFill>
              </a:rPr>
              <a:t>Monetary depreciation since 1956 not reflected in CMR limit</a:t>
            </a:r>
          </a:p>
          <a:p>
            <a:pPr marL="914400" lvl="1" indent="-457200" algn="just">
              <a:lnSpc>
                <a:spcPct val="100000"/>
              </a:lnSpc>
              <a:buBlip>
                <a:blip r:embed="rId3"/>
              </a:buBlip>
              <a:defRPr/>
            </a:pPr>
            <a:r>
              <a:rPr lang="en-US" noProof="1">
                <a:solidFill>
                  <a:srgbClr val="C00000"/>
                </a:solidFill>
              </a:rPr>
              <a:t>Gold Franc no longer in use as monetary instrument.</a:t>
            </a:r>
          </a:p>
          <a:p>
            <a:pPr marL="914400" lvl="1" indent="-457200" algn="just">
              <a:lnSpc>
                <a:spcPct val="100000"/>
              </a:lnSpc>
              <a:buBlip>
                <a:blip r:embed="rId3"/>
              </a:buBlip>
              <a:defRPr/>
            </a:pPr>
            <a:r>
              <a:rPr lang="en-US" noProof="1">
                <a:solidFill>
                  <a:srgbClr val="C00000"/>
                </a:solidFill>
              </a:rPr>
              <a:t>Revision of CMR limit?</a:t>
            </a:r>
          </a:p>
        </p:txBody>
      </p:sp>
      <p:sp>
        <p:nvSpPr>
          <p:cNvPr id="2" name="Rectangle 1"/>
          <p:cNvSpPr/>
          <p:nvPr/>
        </p:nvSpPr>
        <p:spPr>
          <a:xfrm>
            <a:off x="1" y="88462"/>
            <a:ext cx="9143999" cy="523220"/>
          </a:xfrm>
          <a:prstGeom prst="rect">
            <a:avLst/>
          </a:prstGeom>
        </p:spPr>
        <p:txBody>
          <a:bodyPr wrap="square">
            <a:spAutoFit/>
          </a:bodyPr>
          <a:lstStyle/>
          <a:p>
            <a:pPr algn="ctr"/>
            <a:r>
              <a:rPr lang="en-GB" sz="2800" dirty="0">
                <a:solidFill>
                  <a:srgbClr val="C00000"/>
                </a:solidFill>
                <a:latin typeface="Museo Sans 500" panose="02000000000000000000" pitchFamily="50" charset="0"/>
              </a:rPr>
              <a:t>Outline</a:t>
            </a:r>
          </a:p>
        </p:txBody>
      </p:sp>
      <p:sp>
        <p:nvSpPr>
          <p:cNvPr id="4" name="Slide Number Placeholder 3">
            <a:extLst>
              <a:ext uri="{FF2B5EF4-FFF2-40B4-BE49-F238E27FC236}">
                <a16:creationId xmlns:a16="http://schemas.microsoft.com/office/drawing/2014/main" id="{AA795313-5572-0D6F-E67E-6E0D8BC31DE8}"/>
              </a:ext>
            </a:extLst>
          </p:cNvPr>
          <p:cNvSpPr>
            <a:spLocks noGrp="1"/>
          </p:cNvSpPr>
          <p:nvPr>
            <p:ph type="sldNum" sz="quarter" idx="8"/>
          </p:nvPr>
        </p:nvSpPr>
        <p:spPr/>
        <p:txBody>
          <a:bodyPr/>
          <a:lstStyle/>
          <a:p>
            <a:pPr lvl="0"/>
            <a:fld id="{E1866FAF-261B-421B-9B33-8B03FDE81805}" type="slidenum">
              <a:rPr lang="nl-NL" smtClean="0"/>
              <a:t>2</a:t>
            </a:fld>
            <a:endParaRPr lang="nl-NL"/>
          </a:p>
        </p:txBody>
      </p:sp>
    </p:spTree>
    <p:extLst>
      <p:ext uri="{BB962C8B-B14F-4D97-AF65-F5344CB8AC3E}">
        <p14:creationId xmlns:p14="http://schemas.microsoft.com/office/powerpoint/2010/main" val="12491742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4"/>
          <p:cNvSpPr txBox="1">
            <a:spLocks noGrp="1"/>
          </p:cNvSpPr>
          <p:nvPr>
            <p:ph idx="1"/>
          </p:nvPr>
        </p:nvSpPr>
        <p:spPr>
          <a:xfrm>
            <a:off x="83126" y="679011"/>
            <a:ext cx="8749147" cy="5778938"/>
          </a:xfrm>
        </p:spPr>
        <p:txBody>
          <a:bodyPr/>
          <a:lstStyle/>
          <a:p>
            <a:pPr lvl="0" algn="ctr">
              <a:lnSpc>
                <a:spcPct val="100000"/>
              </a:lnSpc>
            </a:pPr>
            <a:endParaRPr lang="en-GB" sz="1400" dirty="0">
              <a:solidFill>
                <a:srgbClr val="C00000"/>
              </a:solidFill>
            </a:endParaRPr>
          </a:p>
          <a:p>
            <a:pPr marL="457200" indent="-457200">
              <a:lnSpc>
                <a:spcPct val="100000"/>
              </a:lnSpc>
              <a:buBlip>
                <a:blip r:embed="rId2"/>
              </a:buBlip>
            </a:pPr>
            <a:r>
              <a:rPr lang="en-GB" sz="2400" noProof="1">
                <a:solidFill>
                  <a:srgbClr val="C00000"/>
                </a:solidFill>
              </a:rPr>
              <a:t>Revision of CMR?</a:t>
            </a:r>
          </a:p>
          <a:p>
            <a:pPr marL="914400" lvl="1" indent="-457200" algn="just">
              <a:lnSpc>
                <a:spcPct val="100000"/>
              </a:lnSpc>
              <a:buBlip>
                <a:blip r:embed="rId3"/>
              </a:buBlip>
              <a:defRPr/>
            </a:pPr>
            <a:r>
              <a:rPr lang="en-GB" noProof="1">
                <a:solidFill>
                  <a:srgbClr val="C00000"/>
                </a:solidFill>
              </a:rPr>
              <a:t>Are these factors present with regard to revision of Art. 23 (3) CMR limit?</a:t>
            </a: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lang="en-US" sz="1800" noProof="1">
                <a:solidFill>
                  <a:srgbClr val="230BB5"/>
                </a:solidFill>
              </a:rPr>
              <a:t>Ad 2)	Workable model</a:t>
            </a:r>
            <a:r>
              <a:rPr lang="en-US" sz="1800" noProof="1">
                <a:solidFill>
                  <a:srgbClr val="C00000"/>
                </a:solidFill>
              </a:rPr>
              <a:t>. </a:t>
            </a: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lang="en-US" sz="1800" noProof="1">
                <a:solidFill>
                  <a:srgbClr val="C00000"/>
                </a:solidFill>
              </a:rPr>
              <a:t>Various modern transport law conventions have mechanisms that allow the limit of liability to be changed by a qualified majority of contracting states.</a:t>
            </a:r>
          </a:p>
          <a:p>
            <a:pPr marL="1371600" marR="0" lvl="2" algn="just" defTabSz="457200" rtl="0" eaLnBrk="1" fontAlgn="auto" latinLnBrk="0" hangingPunct="1">
              <a:lnSpc>
                <a:spcPct val="100000"/>
              </a:lnSpc>
              <a:spcBef>
                <a:spcPts val="0"/>
              </a:spcBef>
              <a:spcAft>
                <a:spcPts val="0"/>
              </a:spcAft>
              <a:buClrTx/>
              <a:buSzPct val="130000"/>
              <a:tabLst/>
              <a:defRPr/>
            </a:pPr>
            <a:r>
              <a:rPr lang="en-US" sz="1800" noProof="1">
                <a:solidFill>
                  <a:srgbClr val="C00000"/>
                </a:solidFill>
              </a:rPr>
              <a:t>- 	Art. 21 LLMC 1996</a:t>
            </a:r>
          </a:p>
          <a:p>
            <a:pPr marL="1371600" marR="0" lvl="2" algn="just" defTabSz="457200" rtl="0" eaLnBrk="1" fontAlgn="auto" latinLnBrk="0" hangingPunct="1">
              <a:lnSpc>
                <a:spcPct val="100000"/>
              </a:lnSpc>
              <a:spcBef>
                <a:spcPts val="0"/>
              </a:spcBef>
              <a:spcAft>
                <a:spcPts val="0"/>
              </a:spcAft>
              <a:buClrTx/>
              <a:buSzPct val="130000"/>
              <a:tabLst/>
              <a:defRPr/>
            </a:pPr>
            <a:r>
              <a:rPr lang="en-US" sz="1800" noProof="1">
                <a:solidFill>
                  <a:srgbClr val="C00000"/>
                </a:solidFill>
              </a:rPr>
              <a:t>- 	Art. 24 Montreal Convention 1999;</a:t>
            </a:r>
          </a:p>
          <a:p>
            <a:pPr marL="1371600" marR="0" lvl="2" algn="just" defTabSz="457200" rtl="0" eaLnBrk="1" fontAlgn="auto" latinLnBrk="0" hangingPunct="1">
              <a:lnSpc>
                <a:spcPct val="100000"/>
              </a:lnSpc>
              <a:spcBef>
                <a:spcPts val="0"/>
              </a:spcBef>
              <a:spcAft>
                <a:spcPts val="0"/>
              </a:spcAft>
              <a:buClrTx/>
              <a:buSzPct val="130000"/>
              <a:tabLst/>
              <a:defRPr/>
            </a:pPr>
            <a:r>
              <a:rPr lang="en-US" sz="1800" noProof="1">
                <a:solidFill>
                  <a:srgbClr val="C00000"/>
                </a:solidFill>
              </a:rPr>
              <a:t>- 	Art. 37 CMNI 2001</a:t>
            </a:r>
          </a:p>
          <a:p>
            <a:pPr marL="1371600" marR="0" lvl="2" algn="just" defTabSz="457200" rtl="0" eaLnBrk="1" fontAlgn="auto" latinLnBrk="0" hangingPunct="1">
              <a:lnSpc>
                <a:spcPct val="100000"/>
              </a:lnSpc>
              <a:spcBef>
                <a:spcPts val="0"/>
              </a:spcBef>
              <a:spcAft>
                <a:spcPts val="0"/>
              </a:spcAft>
              <a:buClrTx/>
              <a:buSzPct val="130000"/>
              <a:tabLst/>
              <a:defRPr/>
            </a:pPr>
            <a:r>
              <a:rPr lang="en-US" sz="1800" noProof="1">
                <a:solidFill>
                  <a:srgbClr val="C00000"/>
                </a:solidFill>
              </a:rPr>
              <a:t>- 	Art. 20 CLNI 2012</a:t>
            </a: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lang="en-US" sz="1800" noProof="1">
                <a:solidFill>
                  <a:srgbClr val="C00000"/>
                </a:solidFill>
              </a:rPr>
              <a:t>An increase of the CMR limits could be combined with introducing a mechanism allowing for future further increases.</a:t>
            </a:r>
          </a:p>
        </p:txBody>
      </p:sp>
      <p:sp>
        <p:nvSpPr>
          <p:cNvPr id="2" name="Rectangle 1"/>
          <p:cNvSpPr/>
          <p:nvPr/>
        </p:nvSpPr>
        <p:spPr>
          <a:xfrm>
            <a:off x="1" y="88462"/>
            <a:ext cx="9143999" cy="523220"/>
          </a:xfrm>
          <a:prstGeom prst="rect">
            <a:avLst/>
          </a:prstGeom>
        </p:spPr>
        <p:txBody>
          <a:bodyPr wrap="square">
            <a:spAutoFit/>
          </a:bodyPr>
          <a:lstStyle/>
          <a:p>
            <a:pPr algn="ctr"/>
            <a:r>
              <a:rPr lang="en-GB" sz="2800" dirty="0">
                <a:solidFill>
                  <a:srgbClr val="C00000"/>
                </a:solidFill>
                <a:latin typeface="Museo Sans 500" panose="02000000000000000000" pitchFamily="50" charset="0"/>
              </a:rPr>
              <a:t>Current issues</a:t>
            </a:r>
          </a:p>
        </p:txBody>
      </p:sp>
      <p:sp>
        <p:nvSpPr>
          <p:cNvPr id="4" name="Slide Number Placeholder 3">
            <a:extLst>
              <a:ext uri="{FF2B5EF4-FFF2-40B4-BE49-F238E27FC236}">
                <a16:creationId xmlns:a16="http://schemas.microsoft.com/office/drawing/2014/main" id="{AA795313-5572-0D6F-E67E-6E0D8BC31DE8}"/>
              </a:ext>
            </a:extLst>
          </p:cNvPr>
          <p:cNvSpPr>
            <a:spLocks noGrp="1"/>
          </p:cNvSpPr>
          <p:nvPr>
            <p:ph type="sldNum" sz="quarter" idx="8"/>
          </p:nvPr>
        </p:nvSpPr>
        <p:spPr/>
        <p:txBody>
          <a:bodyPr/>
          <a:lstStyle/>
          <a:p>
            <a:pPr lvl="0"/>
            <a:fld id="{E1866FAF-261B-421B-9B33-8B03FDE81805}" type="slidenum">
              <a:rPr lang="nl-NL" smtClean="0"/>
              <a:t>20</a:t>
            </a:fld>
            <a:endParaRPr lang="nl-NL"/>
          </a:p>
        </p:txBody>
      </p:sp>
    </p:spTree>
    <p:extLst>
      <p:ext uri="{BB962C8B-B14F-4D97-AF65-F5344CB8AC3E}">
        <p14:creationId xmlns:p14="http://schemas.microsoft.com/office/powerpoint/2010/main" val="36011945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4"/>
          <p:cNvSpPr txBox="1">
            <a:spLocks noGrp="1"/>
          </p:cNvSpPr>
          <p:nvPr>
            <p:ph idx="1"/>
          </p:nvPr>
        </p:nvSpPr>
        <p:spPr>
          <a:xfrm>
            <a:off x="83126" y="679011"/>
            <a:ext cx="8749147" cy="5778938"/>
          </a:xfrm>
        </p:spPr>
        <p:txBody>
          <a:bodyPr/>
          <a:lstStyle/>
          <a:p>
            <a:pPr lvl="0" algn="ctr">
              <a:lnSpc>
                <a:spcPct val="100000"/>
              </a:lnSpc>
            </a:pPr>
            <a:endParaRPr lang="en-GB" sz="1400" dirty="0">
              <a:solidFill>
                <a:srgbClr val="C00000"/>
              </a:solidFill>
            </a:endParaRPr>
          </a:p>
          <a:p>
            <a:pPr marL="457200" indent="-457200">
              <a:lnSpc>
                <a:spcPct val="100000"/>
              </a:lnSpc>
              <a:buBlip>
                <a:blip r:embed="rId2"/>
              </a:buBlip>
            </a:pPr>
            <a:r>
              <a:rPr lang="en-GB" sz="2400" noProof="1">
                <a:solidFill>
                  <a:srgbClr val="C00000"/>
                </a:solidFill>
              </a:rPr>
              <a:t>Revision of CMR?</a:t>
            </a:r>
          </a:p>
          <a:p>
            <a:pPr marL="914400" lvl="1" indent="-457200" algn="just">
              <a:lnSpc>
                <a:spcPct val="100000"/>
              </a:lnSpc>
              <a:buBlip>
                <a:blip r:embed="rId3"/>
              </a:buBlip>
              <a:defRPr/>
            </a:pPr>
            <a:r>
              <a:rPr lang="en-GB" noProof="1">
                <a:solidFill>
                  <a:srgbClr val="C00000"/>
                </a:solidFill>
              </a:rPr>
              <a:t>Are these factors present with regard to revision of Art. 23 (3) CMR limit?</a:t>
            </a: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lang="en-US" sz="1800" noProof="1">
                <a:solidFill>
                  <a:srgbClr val="230BB5"/>
                </a:solidFill>
              </a:rPr>
              <a:t>Ad 3)	Sufficient consensus</a:t>
            </a:r>
            <a:r>
              <a:rPr lang="en-US" sz="1800" noProof="1">
                <a:solidFill>
                  <a:srgbClr val="C00000"/>
                </a:solidFill>
              </a:rPr>
              <a:t>?</a:t>
            </a:r>
          </a:p>
          <a:p>
            <a:pPr marL="914400" marR="0" lvl="2" algn="just" defTabSz="457200" rtl="0" eaLnBrk="1" fontAlgn="auto" latinLnBrk="0" hangingPunct="1">
              <a:lnSpc>
                <a:spcPct val="100000"/>
              </a:lnSpc>
              <a:spcBef>
                <a:spcPts val="0"/>
              </a:spcBef>
              <a:spcAft>
                <a:spcPts val="0"/>
              </a:spcAft>
              <a:buClrTx/>
              <a:buSzPct val="130000"/>
              <a:tabLst/>
              <a:defRPr/>
            </a:pPr>
            <a:endParaRPr lang="en-US" sz="1800" noProof="1">
              <a:solidFill>
                <a:srgbClr val="C00000"/>
              </a:solidFill>
            </a:endParaRP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lang="en-US" sz="1800" noProof="1">
                <a:solidFill>
                  <a:srgbClr val="C00000"/>
                </a:solidFill>
              </a:rPr>
              <a:t>What may help to achieve concensus is what could happen if no revision is agreed.</a:t>
            </a: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lang="en-US" sz="1800" noProof="1">
                <a:solidFill>
                  <a:srgbClr val="C00000"/>
                </a:solidFill>
              </a:rPr>
              <a:t>Unlike before, contracting states may take unilateral action and denounce the SDR protocol (see Art. 7 SDR Protocol) and thus return to the Gold Franc and effectively raise the limit to </a:t>
            </a:r>
            <a:r>
              <a:rPr lang="en-US" sz="1800" noProof="1">
                <a:solidFill>
                  <a:srgbClr val="230BB5"/>
                </a:solidFill>
              </a:rPr>
              <a:t>€ 542.50 </a:t>
            </a:r>
            <a:r>
              <a:rPr lang="en-US" sz="1800" noProof="1">
                <a:solidFill>
                  <a:srgbClr val="C00000"/>
                </a:solidFill>
              </a:rPr>
              <a:t>per kg gross weight lost.</a:t>
            </a: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lang="en-US" sz="1800" noProof="1">
                <a:solidFill>
                  <a:srgbClr val="C00000"/>
                </a:solidFill>
              </a:rPr>
              <a:t>That would obviously lead to greater disuniformity.</a:t>
            </a: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endParaRPr lang="en-US" sz="1800" noProof="1">
              <a:solidFill>
                <a:srgbClr val="C00000"/>
              </a:solidFill>
            </a:endParaRPr>
          </a:p>
        </p:txBody>
      </p:sp>
      <p:sp>
        <p:nvSpPr>
          <p:cNvPr id="2" name="Rectangle 1"/>
          <p:cNvSpPr/>
          <p:nvPr/>
        </p:nvSpPr>
        <p:spPr>
          <a:xfrm>
            <a:off x="1" y="88462"/>
            <a:ext cx="9143999" cy="523220"/>
          </a:xfrm>
          <a:prstGeom prst="rect">
            <a:avLst/>
          </a:prstGeom>
        </p:spPr>
        <p:txBody>
          <a:bodyPr wrap="square">
            <a:spAutoFit/>
          </a:bodyPr>
          <a:lstStyle/>
          <a:p>
            <a:pPr algn="ctr"/>
            <a:r>
              <a:rPr lang="en-GB" sz="2800" dirty="0">
                <a:solidFill>
                  <a:srgbClr val="C00000"/>
                </a:solidFill>
                <a:latin typeface="Museo Sans 500" panose="02000000000000000000" pitchFamily="50" charset="0"/>
              </a:rPr>
              <a:t>Current issues</a:t>
            </a:r>
          </a:p>
        </p:txBody>
      </p:sp>
      <p:sp>
        <p:nvSpPr>
          <p:cNvPr id="4" name="Slide Number Placeholder 3">
            <a:extLst>
              <a:ext uri="{FF2B5EF4-FFF2-40B4-BE49-F238E27FC236}">
                <a16:creationId xmlns:a16="http://schemas.microsoft.com/office/drawing/2014/main" id="{AA795313-5572-0D6F-E67E-6E0D8BC31DE8}"/>
              </a:ext>
            </a:extLst>
          </p:cNvPr>
          <p:cNvSpPr>
            <a:spLocks noGrp="1"/>
          </p:cNvSpPr>
          <p:nvPr>
            <p:ph type="sldNum" sz="quarter" idx="8"/>
          </p:nvPr>
        </p:nvSpPr>
        <p:spPr/>
        <p:txBody>
          <a:bodyPr/>
          <a:lstStyle/>
          <a:p>
            <a:pPr lvl="0"/>
            <a:fld id="{E1866FAF-261B-421B-9B33-8B03FDE81805}" type="slidenum">
              <a:rPr lang="nl-NL" smtClean="0"/>
              <a:t>21</a:t>
            </a:fld>
            <a:endParaRPr lang="nl-NL"/>
          </a:p>
        </p:txBody>
      </p:sp>
    </p:spTree>
    <p:extLst>
      <p:ext uri="{BB962C8B-B14F-4D97-AF65-F5344CB8AC3E}">
        <p14:creationId xmlns:p14="http://schemas.microsoft.com/office/powerpoint/2010/main" val="2013263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el 2"/>
          <p:cNvSpPr txBox="1">
            <a:spLocks noGrp="1"/>
          </p:cNvSpPr>
          <p:nvPr>
            <p:ph type="subTitle" idx="1"/>
          </p:nvPr>
        </p:nvSpPr>
        <p:spPr>
          <a:xfrm>
            <a:off x="158619" y="3071670"/>
            <a:ext cx="8789437" cy="1490993"/>
          </a:xfrm>
        </p:spPr>
        <p:txBody>
          <a:bodyPr/>
          <a:lstStyle/>
          <a:p>
            <a:pPr lvl="0" algn="ctr">
              <a:lnSpc>
                <a:spcPct val="100000"/>
              </a:lnSpc>
            </a:pPr>
            <a:r>
              <a:rPr lang="en-GB" sz="3600" dirty="0"/>
              <a:t>Thank you for your attention.</a:t>
            </a:r>
          </a:p>
          <a:p>
            <a:pPr lvl="0">
              <a:lnSpc>
                <a:spcPct val="100000"/>
              </a:lnSpc>
            </a:pPr>
            <a:endParaRPr lang="nl-NL" sz="3600" dirty="0"/>
          </a:p>
          <a:p>
            <a:pPr lvl="0">
              <a:lnSpc>
                <a:spcPct val="100000"/>
              </a:lnSpc>
            </a:pPr>
            <a:endParaRPr lang="nl-NL" sz="3600" dirty="0"/>
          </a:p>
          <a:p>
            <a:pPr lvl="0"/>
            <a:endParaRPr lang="nl-NL" sz="3600" dirty="0"/>
          </a:p>
        </p:txBody>
      </p:sp>
    </p:spTree>
    <p:extLst>
      <p:ext uri="{BB962C8B-B14F-4D97-AF65-F5344CB8AC3E}">
        <p14:creationId xmlns:p14="http://schemas.microsoft.com/office/powerpoint/2010/main" val="2899636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4"/>
          <p:cNvSpPr txBox="1">
            <a:spLocks noGrp="1"/>
          </p:cNvSpPr>
          <p:nvPr>
            <p:ph idx="1"/>
          </p:nvPr>
        </p:nvSpPr>
        <p:spPr>
          <a:xfrm>
            <a:off x="83126" y="679011"/>
            <a:ext cx="8884229" cy="5778938"/>
          </a:xfrm>
        </p:spPr>
        <p:txBody>
          <a:bodyPr/>
          <a:lstStyle/>
          <a:p>
            <a:pPr lvl="0" algn="ctr">
              <a:lnSpc>
                <a:spcPct val="100000"/>
              </a:lnSpc>
            </a:pPr>
            <a:endParaRPr lang="en-GB" dirty="0">
              <a:solidFill>
                <a:srgbClr val="C00000"/>
              </a:solidFill>
            </a:endParaRPr>
          </a:p>
          <a:p>
            <a:pPr marL="457200" indent="-457200">
              <a:lnSpc>
                <a:spcPct val="100000"/>
              </a:lnSpc>
              <a:buBlip>
                <a:blip r:embed="rId2"/>
              </a:buBlip>
            </a:pPr>
            <a:r>
              <a:rPr lang="en-GB" sz="2400" noProof="1">
                <a:solidFill>
                  <a:srgbClr val="C00000"/>
                </a:solidFill>
              </a:rPr>
              <a:t>Limited liability carrier under CMR</a:t>
            </a:r>
          </a:p>
          <a:p>
            <a:pPr marL="914400" lvl="1" indent="-457200" algn="just">
              <a:lnSpc>
                <a:spcPct val="100000"/>
              </a:lnSpc>
              <a:buBlip>
                <a:blip r:embed="rId3"/>
              </a:buBlip>
              <a:defRPr/>
            </a:pPr>
            <a:r>
              <a:rPr lang="en-US" noProof="1">
                <a:solidFill>
                  <a:srgbClr val="C00000"/>
                </a:solidFill>
              </a:rPr>
              <a:t>If found liable, the carrier is not obliged to compensate the actual loss suffered. The compensation payable is based on preshipment value plus carriage charges, customs duties and other charges incurred in respect of the carriage of goods “but no further damage shall be payable” (= </a:t>
            </a:r>
            <a:r>
              <a:rPr lang="en-US" noProof="1">
                <a:solidFill>
                  <a:srgbClr val="230BB5"/>
                </a:solidFill>
              </a:rPr>
              <a:t>exclusion of consequential losses</a:t>
            </a:r>
            <a:r>
              <a:rPr lang="en-US" noProof="1">
                <a:solidFill>
                  <a:srgbClr val="C00000"/>
                </a:solidFill>
              </a:rPr>
              <a:t>).</a:t>
            </a:r>
          </a:p>
          <a:p>
            <a:pPr marL="914400" lvl="1" indent="-457200" algn="just">
              <a:lnSpc>
                <a:spcPct val="100000"/>
              </a:lnSpc>
              <a:buBlip>
                <a:blip r:embed="rId3"/>
              </a:buBlip>
              <a:defRPr/>
            </a:pPr>
            <a:r>
              <a:rPr lang="en-US" noProof="1">
                <a:solidFill>
                  <a:srgbClr val="C00000"/>
                </a:solidFill>
              </a:rPr>
              <a:t>Two limits :</a:t>
            </a: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lang="en-US" sz="1800" noProof="1">
                <a:solidFill>
                  <a:srgbClr val="C00000"/>
                </a:solidFill>
              </a:rPr>
              <a:t>Cargo loss or damage: 8.33 SDR per kg</a:t>
            </a: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lang="en-US" sz="1800" noProof="1">
                <a:solidFill>
                  <a:srgbClr val="C00000"/>
                </a:solidFill>
              </a:rPr>
              <a:t>Damage due to delay in delivery: carriage charges.</a:t>
            </a:r>
          </a:p>
          <a:p>
            <a:pPr marL="457200" marR="0" lvl="1" algn="just" defTabSz="457200" rtl="0" eaLnBrk="1" fontAlgn="auto" latinLnBrk="0" hangingPunct="1">
              <a:lnSpc>
                <a:spcPct val="100000"/>
              </a:lnSpc>
              <a:spcBef>
                <a:spcPts val="0"/>
              </a:spcBef>
              <a:spcAft>
                <a:spcPts val="0"/>
              </a:spcAft>
              <a:buClrTx/>
              <a:buSzPct val="130000"/>
              <a:tabLst/>
              <a:defRPr/>
            </a:pPr>
            <a:endParaRPr kumimoji="0" lang="en-US" sz="2000" b="0" i="0" u="none" strike="noStrike" kern="1200" cap="none" spc="0" normalizeH="0" baseline="0" noProof="1">
              <a:ln>
                <a:noFill/>
              </a:ln>
              <a:solidFill>
                <a:srgbClr val="C00000"/>
              </a:solidFill>
              <a:effectLst/>
              <a:uLnTx/>
              <a:uFillTx/>
              <a:latin typeface="Museo Sans 500"/>
            </a:endParaRPr>
          </a:p>
          <a:p>
            <a:pPr marL="914400" marR="0" lvl="1" indent="-457200" algn="just" defTabSz="457200" rtl="0" eaLnBrk="1" fontAlgn="auto" latinLnBrk="0" hangingPunct="1">
              <a:lnSpc>
                <a:spcPct val="100000"/>
              </a:lnSpc>
              <a:spcBef>
                <a:spcPts val="0"/>
              </a:spcBef>
              <a:spcAft>
                <a:spcPts val="0"/>
              </a:spcAft>
              <a:buClrTx/>
              <a:buSzPct val="130000"/>
              <a:buFont typeface="Arial"/>
              <a:buBlip>
                <a:blip r:embed="rId3"/>
              </a:buBlip>
              <a:tabLst/>
              <a:defRPr/>
            </a:pPr>
            <a:r>
              <a:rPr kumimoji="0" lang="en-US" sz="2000" b="0" i="0" u="none" strike="noStrike" kern="1200" cap="none" spc="0" normalizeH="0" baseline="0" noProof="1">
                <a:ln>
                  <a:noFill/>
                </a:ln>
                <a:solidFill>
                  <a:srgbClr val="C00000"/>
                </a:solidFill>
                <a:effectLst/>
                <a:uLnTx/>
                <a:uFillTx/>
                <a:latin typeface="Museo Sans 500"/>
              </a:rPr>
              <a:t>N.B. Limited liability </a:t>
            </a: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kumimoji="0" lang="en-US" sz="1800" b="0" i="0" u="none" strike="noStrike" kern="1200" cap="none" spc="0" normalizeH="0" baseline="0" noProof="1">
                <a:ln>
                  <a:noFill/>
                </a:ln>
                <a:solidFill>
                  <a:srgbClr val="C00000"/>
                </a:solidFill>
                <a:effectLst/>
                <a:uLnTx/>
                <a:uFillTx/>
                <a:latin typeface="Museo Sans 500"/>
              </a:rPr>
              <a:t>Must be applied “Ex oficio” (by operation of law)</a:t>
            </a: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kumimoji="0" lang="en-US" sz="1800" b="0" i="0" u="none" strike="noStrike" kern="1200" cap="none" spc="0" normalizeH="0" baseline="0" noProof="1">
                <a:ln>
                  <a:noFill/>
                </a:ln>
                <a:solidFill>
                  <a:srgbClr val="C00000"/>
                </a:solidFill>
                <a:effectLst/>
                <a:uLnTx/>
                <a:uFillTx/>
                <a:latin typeface="Museo Sans 500"/>
              </a:rPr>
              <a:t>Is of mandatory nature. </a:t>
            </a: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kumimoji="0" lang="en-US" sz="1800" b="0" i="0" u="none" strike="noStrike" kern="1200" cap="none" spc="0" normalizeH="0" baseline="0" noProof="1">
                <a:ln>
                  <a:noFill/>
                </a:ln>
                <a:solidFill>
                  <a:srgbClr val="C00000"/>
                </a:solidFill>
                <a:effectLst/>
                <a:uLnTx/>
                <a:uFillTx/>
                <a:latin typeface="Museo Sans 500"/>
              </a:rPr>
              <a:t>N.B. The implication is that only CMR can make exceptions.</a:t>
            </a:r>
          </a:p>
        </p:txBody>
      </p:sp>
      <p:sp>
        <p:nvSpPr>
          <p:cNvPr id="2" name="Rectangle 1"/>
          <p:cNvSpPr/>
          <p:nvPr/>
        </p:nvSpPr>
        <p:spPr>
          <a:xfrm>
            <a:off x="1" y="88462"/>
            <a:ext cx="9143999" cy="523220"/>
          </a:xfrm>
          <a:prstGeom prst="rect">
            <a:avLst/>
          </a:prstGeom>
        </p:spPr>
        <p:txBody>
          <a:bodyPr wrap="square">
            <a:spAutoFit/>
          </a:bodyPr>
          <a:lstStyle/>
          <a:p>
            <a:pPr lvl="0" algn="ctr">
              <a:lnSpc>
                <a:spcPct val="100000"/>
              </a:lnSpc>
            </a:pPr>
            <a:r>
              <a:rPr lang="en-GB" sz="2800" dirty="0">
                <a:solidFill>
                  <a:srgbClr val="C00000"/>
                </a:solidFill>
              </a:rPr>
              <a:t>Introduction</a:t>
            </a:r>
          </a:p>
        </p:txBody>
      </p:sp>
      <p:sp>
        <p:nvSpPr>
          <p:cNvPr id="4" name="Slide Number Placeholder 3">
            <a:extLst>
              <a:ext uri="{FF2B5EF4-FFF2-40B4-BE49-F238E27FC236}">
                <a16:creationId xmlns:a16="http://schemas.microsoft.com/office/drawing/2014/main" id="{AA795313-5572-0D6F-E67E-6E0D8BC31DE8}"/>
              </a:ext>
            </a:extLst>
          </p:cNvPr>
          <p:cNvSpPr>
            <a:spLocks noGrp="1"/>
          </p:cNvSpPr>
          <p:nvPr>
            <p:ph type="sldNum" sz="quarter" idx="8"/>
          </p:nvPr>
        </p:nvSpPr>
        <p:spPr/>
        <p:txBody>
          <a:bodyPr/>
          <a:lstStyle/>
          <a:p>
            <a:pPr lvl="0"/>
            <a:fld id="{E1866FAF-261B-421B-9B33-8B03FDE81805}" type="slidenum">
              <a:rPr lang="nl-NL" smtClean="0"/>
              <a:t>3</a:t>
            </a:fld>
            <a:endParaRPr lang="nl-NL"/>
          </a:p>
        </p:txBody>
      </p:sp>
    </p:spTree>
    <p:extLst>
      <p:ext uri="{BB962C8B-B14F-4D97-AF65-F5344CB8AC3E}">
        <p14:creationId xmlns:p14="http://schemas.microsoft.com/office/powerpoint/2010/main" val="2182698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4"/>
          <p:cNvSpPr txBox="1">
            <a:spLocks noGrp="1"/>
          </p:cNvSpPr>
          <p:nvPr>
            <p:ph idx="1"/>
          </p:nvPr>
        </p:nvSpPr>
        <p:spPr>
          <a:xfrm>
            <a:off x="83126" y="679011"/>
            <a:ext cx="8915401" cy="5778938"/>
          </a:xfrm>
        </p:spPr>
        <p:txBody>
          <a:bodyPr/>
          <a:lstStyle/>
          <a:p>
            <a:pPr lvl="0" algn="ctr">
              <a:lnSpc>
                <a:spcPct val="100000"/>
              </a:lnSpc>
            </a:pPr>
            <a:endParaRPr lang="en-GB" dirty="0">
              <a:solidFill>
                <a:srgbClr val="C00000"/>
              </a:solidFill>
            </a:endParaRPr>
          </a:p>
          <a:p>
            <a:pPr marL="457200" indent="-457200">
              <a:lnSpc>
                <a:spcPct val="100000"/>
              </a:lnSpc>
              <a:buBlip>
                <a:blip r:embed="rId2"/>
              </a:buBlip>
            </a:pPr>
            <a:r>
              <a:rPr lang="en-GB" sz="2400" noProof="1">
                <a:solidFill>
                  <a:srgbClr val="C00000"/>
                </a:solidFill>
              </a:rPr>
              <a:t>Limited liability carrier under CMR</a:t>
            </a:r>
          </a:p>
          <a:p>
            <a:pPr marL="914400" lvl="1" indent="-457200" algn="just">
              <a:lnSpc>
                <a:spcPct val="100000"/>
              </a:lnSpc>
              <a:buBlip>
                <a:blip r:embed="rId3"/>
              </a:buBlip>
              <a:defRPr/>
            </a:pPr>
            <a:r>
              <a:rPr lang="en-US" noProof="1">
                <a:solidFill>
                  <a:srgbClr val="C00000"/>
                </a:solidFill>
              </a:rPr>
              <a:t>…</a:t>
            </a:r>
          </a:p>
          <a:p>
            <a:pPr marL="914400" lvl="1" indent="-457200" algn="just">
              <a:lnSpc>
                <a:spcPct val="100000"/>
              </a:lnSpc>
              <a:buBlip>
                <a:blip r:embed="rId3"/>
              </a:buBlip>
              <a:defRPr/>
            </a:pPr>
            <a:r>
              <a:rPr lang="en-US" noProof="1">
                <a:solidFill>
                  <a:srgbClr val="C00000"/>
                </a:solidFill>
              </a:rPr>
              <a:t>CMR provides three such exceptions</a:t>
            </a:r>
            <a:endParaRPr lang="en-GB" noProof="1">
              <a:solidFill>
                <a:srgbClr val="230BB5"/>
              </a:solidFill>
            </a:endParaRP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lang="en-US" sz="1800" noProof="1">
                <a:solidFill>
                  <a:srgbClr val="C00000"/>
                </a:solidFill>
              </a:rPr>
              <a:t>(1) 	Cash on delivery charge (Art. 21 CMR)</a:t>
            </a: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lang="en-US" sz="1800" noProof="1">
                <a:solidFill>
                  <a:srgbClr val="C00000"/>
                </a:solidFill>
              </a:rPr>
              <a:t>(2) 	Declaration of value or special interest in delivery (Art. 24 and 26 CMR) </a:t>
            </a: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lang="en-US" sz="1800" noProof="1">
                <a:solidFill>
                  <a:srgbClr val="C00000"/>
                </a:solidFill>
              </a:rPr>
              <a:t>(3)	</a:t>
            </a:r>
            <a:r>
              <a:rPr lang="en-US" sz="1800" noProof="1">
                <a:solidFill>
                  <a:srgbClr val="230BB5"/>
                </a:solidFill>
              </a:rPr>
              <a:t>Breaking of the limits (Art. 29 CMR)</a:t>
            </a:r>
          </a:p>
          <a:p>
            <a:pPr marL="914400" lvl="1" indent="-457200" algn="just">
              <a:lnSpc>
                <a:spcPct val="100000"/>
              </a:lnSpc>
              <a:buBlip>
                <a:blip r:embed="rId3"/>
              </a:buBlip>
              <a:defRPr/>
            </a:pPr>
            <a:r>
              <a:rPr lang="nl-NL" noProof="1">
                <a:solidFill>
                  <a:srgbClr val="C00000"/>
                </a:solidFill>
              </a:rPr>
              <a:t>N.B. Of these three only the last has practical significance and functions as safety valve in cases where there is a great discrepancy between actual loss suffered and limitation amount.</a:t>
            </a:r>
          </a:p>
          <a:p>
            <a:pPr marL="914400" lvl="1" indent="-457200" algn="just">
              <a:lnSpc>
                <a:spcPct val="100000"/>
              </a:lnSpc>
              <a:buBlip>
                <a:blip r:embed="rId3"/>
              </a:buBlip>
              <a:defRPr/>
            </a:pPr>
            <a:r>
              <a:rPr lang="nl-NL" noProof="1">
                <a:solidFill>
                  <a:srgbClr val="C00000"/>
                </a:solidFill>
              </a:rPr>
              <a:t>N.B. As a result Art. 29 CMR gives rise to serious forumshopping practices.</a:t>
            </a:r>
          </a:p>
        </p:txBody>
      </p:sp>
      <p:sp>
        <p:nvSpPr>
          <p:cNvPr id="2" name="Rectangle 1"/>
          <p:cNvSpPr/>
          <p:nvPr/>
        </p:nvSpPr>
        <p:spPr>
          <a:xfrm>
            <a:off x="1" y="88462"/>
            <a:ext cx="9143999" cy="523220"/>
          </a:xfrm>
          <a:prstGeom prst="rect">
            <a:avLst/>
          </a:prstGeom>
        </p:spPr>
        <p:txBody>
          <a:bodyPr wrap="square">
            <a:spAutoFit/>
          </a:bodyPr>
          <a:lstStyle/>
          <a:p>
            <a:pPr lvl="0" algn="ctr">
              <a:lnSpc>
                <a:spcPct val="100000"/>
              </a:lnSpc>
            </a:pPr>
            <a:r>
              <a:rPr lang="en-GB" sz="2800" dirty="0">
                <a:solidFill>
                  <a:srgbClr val="C00000"/>
                </a:solidFill>
              </a:rPr>
              <a:t>Introduction</a:t>
            </a:r>
          </a:p>
        </p:txBody>
      </p:sp>
      <p:sp>
        <p:nvSpPr>
          <p:cNvPr id="4" name="Slide Number Placeholder 3">
            <a:extLst>
              <a:ext uri="{FF2B5EF4-FFF2-40B4-BE49-F238E27FC236}">
                <a16:creationId xmlns:a16="http://schemas.microsoft.com/office/drawing/2014/main" id="{AA795313-5572-0D6F-E67E-6E0D8BC31DE8}"/>
              </a:ext>
            </a:extLst>
          </p:cNvPr>
          <p:cNvSpPr>
            <a:spLocks noGrp="1"/>
          </p:cNvSpPr>
          <p:nvPr>
            <p:ph type="sldNum" sz="quarter" idx="8"/>
          </p:nvPr>
        </p:nvSpPr>
        <p:spPr/>
        <p:txBody>
          <a:bodyPr/>
          <a:lstStyle/>
          <a:p>
            <a:pPr lvl="0"/>
            <a:fld id="{E1866FAF-261B-421B-9B33-8B03FDE81805}" type="slidenum">
              <a:rPr lang="nl-NL" smtClean="0"/>
              <a:t>4</a:t>
            </a:fld>
            <a:endParaRPr lang="nl-NL"/>
          </a:p>
        </p:txBody>
      </p:sp>
    </p:spTree>
    <p:extLst>
      <p:ext uri="{BB962C8B-B14F-4D97-AF65-F5344CB8AC3E}">
        <p14:creationId xmlns:p14="http://schemas.microsoft.com/office/powerpoint/2010/main" val="37147231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4"/>
          <p:cNvSpPr txBox="1">
            <a:spLocks noGrp="1"/>
          </p:cNvSpPr>
          <p:nvPr>
            <p:ph idx="1"/>
          </p:nvPr>
        </p:nvSpPr>
        <p:spPr>
          <a:xfrm>
            <a:off x="83126" y="679011"/>
            <a:ext cx="8801101" cy="5778938"/>
          </a:xfrm>
        </p:spPr>
        <p:txBody>
          <a:bodyPr/>
          <a:lstStyle/>
          <a:p>
            <a:pPr>
              <a:lnSpc>
                <a:spcPct val="100000"/>
              </a:lnSpc>
            </a:pPr>
            <a:endParaRPr lang="en-GB" sz="2400" noProof="1">
              <a:solidFill>
                <a:srgbClr val="C00000"/>
              </a:solidFill>
            </a:endParaRPr>
          </a:p>
          <a:p>
            <a:pPr marL="457200" indent="-457200">
              <a:lnSpc>
                <a:spcPct val="100000"/>
              </a:lnSpc>
              <a:buBlip>
                <a:blip r:embed="rId2"/>
              </a:buBlip>
            </a:pPr>
            <a:r>
              <a:rPr lang="en-GB" sz="2400" noProof="1">
                <a:solidFill>
                  <a:srgbClr val="C00000"/>
                </a:solidFill>
              </a:rPr>
              <a:t>Limit of liability in Art. 23 (3) CMR</a:t>
            </a:r>
          </a:p>
          <a:p>
            <a:pPr marL="914400" lvl="1" indent="-457200" algn="just">
              <a:lnSpc>
                <a:spcPct val="100000"/>
              </a:lnSpc>
              <a:buBlip>
                <a:blip r:embed="rId3"/>
              </a:buBlip>
              <a:defRPr/>
            </a:pPr>
            <a:r>
              <a:rPr lang="en-US" noProof="1">
                <a:solidFill>
                  <a:srgbClr val="C00000"/>
                </a:solidFill>
              </a:rPr>
              <a:t>1956: limit of Art. 23 (3) CMR originally set at 25 Gold Francs.</a:t>
            </a:r>
          </a:p>
          <a:p>
            <a:pPr marL="457200" lvl="1" algn="just">
              <a:lnSpc>
                <a:spcPct val="100000"/>
              </a:lnSpc>
              <a:defRPr/>
            </a:pPr>
            <a:endParaRPr lang="en-US" noProof="1">
              <a:solidFill>
                <a:srgbClr val="C00000"/>
              </a:solidFill>
            </a:endParaRPr>
          </a:p>
          <a:p>
            <a:pPr marL="914400" lvl="1" indent="-457200" algn="just">
              <a:lnSpc>
                <a:spcPct val="100000"/>
              </a:lnSpc>
              <a:buBlip>
                <a:blip r:embed="rId3"/>
              </a:buBlip>
              <a:defRPr/>
            </a:pPr>
            <a:r>
              <a:rPr lang="en-US" noProof="1">
                <a:solidFill>
                  <a:srgbClr val="C00000"/>
                </a:solidFill>
              </a:rPr>
              <a:t>1978: SDR Protocol replaces Gold Franc by Special Drawing Right on 3 GF = 1 SDR basis. Therefore: 25 Gold Francs = 8.33 SDR.</a:t>
            </a:r>
          </a:p>
          <a:p>
            <a:pPr marL="457200" lvl="1" algn="just">
              <a:lnSpc>
                <a:spcPct val="100000"/>
              </a:lnSpc>
              <a:defRPr/>
            </a:pPr>
            <a:endParaRPr lang="en-US" noProof="1">
              <a:solidFill>
                <a:srgbClr val="C00000"/>
              </a:solidFill>
            </a:endParaRPr>
          </a:p>
          <a:p>
            <a:pPr marL="914400" lvl="1" indent="-457200" algn="just">
              <a:lnSpc>
                <a:spcPct val="100000"/>
              </a:lnSpc>
              <a:buBlip>
                <a:blip r:embed="rId3"/>
              </a:buBlip>
              <a:defRPr/>
            </a:pPr>
            <a:r>
              <a:rPr lang="en-US" noProof="1">
                <a:solidFill>
                  <a:srgbClr val="C00000"/>
                </a:solidFill>
              </a:rPr>
              <a:t>2024: 48 (of 58) Contracting states of CMR are party to SDR Protocol, 10 states have not ratified and do still hold on to Gold Franc. The ten states are: </a:t>
            </a: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lang="en-US" sz="1800" noProof="1">
                <a:solidFill>
                  <a:srgbClr val="C00000"/>
                </a:solidFill>
              </a:rPr>
              <a:t>Afghanistan, Azerbaijan, Bulgaria, Kazakhstan, Mongolia, Montenegro, Morocco, Oman, Syria, Tajikistan.</a:t>
            </a:r>
            <a:endParaRPr lang="en-US" noProof="1">
              <a:solidFill>
                <a:srgbClr val="C00000"/>
              </a:solidFill>
            </a:endParaRPr>
          </a:p>
          <a:p>
            <a:pPr marL="457200" lvl="1" algn="just">
              <a:lnSpc>
                <a:spcPct val="100000"/>
              </a:lnSpc>
              <a:defRPr/>
            </a:pPr>
            <a:endParaRPr lang="en-US" noProof="1">
              <a:solidFill>
                <a:srgbClr val="C00000"/>
              </a:solidFill>
            </a:endParaRPr>
          </a:p>
          <a:p>
            <a:pPr>
              <a:lnSpc>
                <a:spcPct val="100000"/>
              </a:lnSpc>
            </a:pPr>
            <a:endParaRPr lang="en-GB" noProof="1">
              <a:solidFill>
                <a:srgbClr val="C00000"/>
              </a:solidFill>
            </a:endParaRPr>
          </a:p>
        </p:txBody>
      </p:sp>
      <p:sp>
        <p:nvSpPr>
          <p:cNvPr id="2" name="Rectangle 1"/>
          <p:cNvSpPr/>
          <p:nvPr/>
        </p:nvSpPr>
        <p:spPr>
          <a:xfrm>
            <a:off x="1" y="88462"/>
            <a:ext cx="9143999" cy="523220"/>
          </a:xfrm>
          <a:prstGeom prst="rect">
            <a:avLst/>
          </a:prstGeom>
        </p:spPr>
        <p:txBody>
          <a:bodyPr wrap="square">
            <a:spAutoFit/>
          </a:bodyPr>
          <a:lstStyle/>
          <a:p>
            <a:pPr algn="ctr">
              <a:lnSpc>
                <a:spcPct val="100000"/>
              </a:lnSpc>
            </a:pPr>
            <a:r>
              <a:rPr lang="en-GB" sz="2800" dirty="0">
                <a:solidFill>
                  <a:srgbClr val="C00000"/>
                </a:solidFill>
              </a:rPr>
              <a:t>Introduction</a:t>
            </a:r>
          </a:p>
        </p:txBody>
      </p:sp>
      <p:sp>
        <p:nvSpPr>
          <p:cNvPr id="4" name="Slide Number Placeholder 3">
            <a:extLst>
              <a:ext uri="{FF2B5EF4-FFF2-40B4-BE49-F238E27FC236}">
                <a16:creationId xmlns:a16="http://schemas.microsoft.com/office/drawing/2014/main" id="{AA795313-5572-0D6F-E67E-6E0D8BC31DE8}"/>
              </a:ext>
            </a:extLst>
          </p:cNvPr>
          <p:cNvSpPr>
            <a:spLocks noGrp="1"/>
          </p:cNvSpPr>
          <p:nvPr>
            <p:ph type="sldNum" sz="quarter" idx="8"/>
          </p:nvPr>
        </p:nvSpPr>
        <p:spPr/>
        <p:txBody>
          <a:bodyPr/>
          <a:lstStyle/>
          <a:p>
            <a:pPr lvl="0"/>
            <a:fld id="{E1866FAF-261B-421B-9B33-8B03FDE81805}" type="slidenum">
              <a:rPr lang="nl-NL" smtClean="0"/>
              <a:t>5</a:t>
            </a:fld>
            <a:endParaRPr lang="nl-NL"/>
          </a:p>
        </p:txBody>
      </p:sp>
    </p:spTree>
    <p:extLst>
      <p:ext uri="{BB962C8B-B14F-4D97-AF65-F5344CB8AC3E}">
        <p14:creationId xmlns:p14="http://schemas.microsoft.com/office/powerpoint/2010/main" val="24757029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4"/>
          <p:cNvSpPr txBox="1">
            <a:spLocks noGrp="1"/>
          </p:cNvSpPr>
          <p:nvPr>
            <p:ph idx="1"/>
          </p:nvPr>
        </p:nvSpPr>
        <p:spPr>
          <a:xfrm>
            <a:off x="83126" y="679011"/>
            <a:ext cx="8801101" cy="5778938"/>
          </a:xfrm>
        </p:spPr>
        <p:txBody>
          <a:bodyPr/>
          <a:lstStyle/>
          <a:p>
            <a:pPr>
              <a:lnSpc>
                <a:spcPct val="100000"/>
              </a:lnSpc>
            </a:pPr>
            <a:endParaRPr lang="en-GB" sz="2400" noProof="1">
              <a:solidFill>
                <a:srgbClr val="C00000"/>
              </a:solidFill>
            </a:endParaRPr>
          </a:p>
          <a:p>
            <a:pPr marL="457200" indent="-457200">
              <a:lnSpc>
                <a:spcPct val="100000"/>
              </a:lnSpc>
              <a:buBlip>
                <a:blip r:embed="rId2"/>
              </a:buBlip>
            </a:pPr>
            <a:r>
              <a:rPr lang="en-GB" sz="2400" noProof="1">
                <a:solidFill>
                  <a:srgbClr val="C00000"/>
                </a:solidFill>
              </a:rPr>
              <a:t>Question: Why did the drafters choose the particular amount of 25 Gold Francs?</a:t>
            </a:r>
          </a:p>
          <a:p>
            <a:pPr>
              <a:lnSpc>
                <a:spcPct val="100000"/>
              </a:lnSpc>
            </a:pPr>
            <a:endParaRPr lang="en-GB" sz="2400" noProof="1">
              <a:solidFill>
                <a:srgbClr val="C00000"/>
              </a:solidFill>
            </a:endParaRPr>
          </a:p>
          <a:p>
            <a:pPr marL="457200" indent="-457200">
              <a:lnSpc>
                <a:spcPct val="100000"/>
              </a:lnSpc>
              <a:buBlip>
                <a:blip r:embed="rId2"/>
              </a:buBlip>
            </a:pPr>
            <a:r>
              <a:rPr lang="en-GB" sz="2400" noProof="1">
                <a:solidFill>
                  <a:srgbClr val="C00000"/>
                </a:solidFill>
              </a:rPr>
              <a:t>Travaux Préparatoires CMR:</a:t>
            </a:r>
          </a:p>
          <a:p>
            <a:pPr marL="914400" lvl="1" indent="-457200" algn="just">
              <a:lnSpc>
                <a:spcPct val="100000"/>
              </a:lnSpc>
              <a:buBlip>
                <a:blip r:embed="rId3"/>
              </a:buBlip>
              <a:defRPr/>
            </a:pPr>
            <a:r>
              <a:rPr lang="en-US" noProof="1">
                <a:solidFill>
                  <a:srgbClr val="C00000"/>
                </a:solidFill>
              </a:rPr>
              <a:t>Principle of limited liability carrier was never in dispute. </a:t>
            </a:r>
          </a:p>
          <a:p>
            <a:pPr marL="457200" lvl="1" algn="just">
              <a:lnSpc>
                <a:spcPct val="100000"/>
              </a:lnSpc>
              <a:defRPr/>
            </a:pPr>
            <a:endParaRPr lang="en-US" noProof="1">
              <a:solidFill>
                <a:srgbClr val="C00000"/>
              </a:solidFill>
            </a:endParaRPr>
          </a:p>
          <a:p>
            <a:pPr marL="914400" lvl="1" indent="-457200" algn="just">
              <a:lnSpc>
                <a:spcPct val="100000"/>
              </a:lnSpc>
              <a:buBlip>
                <a:blip r:embed="rId3"/>
              </a:buBlip>
              <a:defRPr/>
            </a:pPr>
            <a:r>
              <a:rPr lang="en-US" noProof="1">
                <a:solidFill>
                  <a:srgbClr val="C00000"/>
                </a:solidFill>
              </a:rPr>
              <a:t>Drafters considered three alternative bases for limitation:</a:t>
            </a: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lang="en-US" sz="1800" noProof="1">
                <a:solidFill>
                  <a:srgbClr val="C00000"/>
                </a:solidFill>
              </a:rPr>
              <a:t>(1)	Package or unit limitation</a:t>
            </a: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kumimoji="0" lang="en-US" sz="1800" b="0" i="0" u="none" strike="noStrike" kern="1200" cap="none" spc="0" normalizeH="0" baseline="0" noProof="1">
                <a:ln>
                  <a:noFill/>
                </a:ln>
                <a:solidFill>
                  <a:srgbClr val="C00000"/>
                </a:solidFill>
                <a:effectLst/>
                <a:uLnTx/>
                <a:uFillTx/>
                <a:latin typeface="Museo Sans 500"/>
              </a:rPr>
              <a:t>(2)	Kilo-limitation based on gross weight of entire consignment (lumpsum)</a:t>
            </a: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kumimoji="0" lang="en-US" sz="1800" b="0" i="0" u="none" strike="noStrike" kern="1200" cap="none" spc="0" normalizeH="0" baseline="0" noProof="1">
                <a:ln>
                  <a:noFill/>
                </a:ln>
                <a:solidFill>
                  <a:srgbClr val="C00000"/>
                </a:solidFill>
                <a:effectLst/>
                <a:uLnTx/>
                <a:uFillTx/>
                <a:latin typeface="Museo Sans 500"/>
              </a:rPr>
              <a:t>(3)	Kilo-limitation based on gross weight short (proportionality)</a:t>
            </a:r>
            <a:endParaRPr lang="en-US" noProof="1">
              <a:solidFill>
                <a:srgbClr val="C00000"/>
              </a:solidFill>
            </a:endParaRPr>
          </a:p>
          <a:p>
            <a:pPr marL="914400" lvl="1" indent="-457200" algn="just">
              <a:lnSpc>
                <a:spcPct val="100000"/>
              </a:lnSpc>
              <a:buBlip>
                <a:blip r:embed="rId3"/>
              </a:buBlip>
              <a:defRPr/>
            </a:pPr>
            <a:endParaRPr lang="en-US" noProof="1">
              <a:solidFill>
                <a:srgbClr val="C00000"/>
              </a:solidFill>
            </a:endParaRPr>
          </a:p>
          <a:p>
            <a:pPr>
              <a:lnSpc>
                <a:spcPct val="100000"/>
              </a:lnSpc>
            </a:pPr>
            <a:endParaRPr lang="en-GB" noProof="1">
              <a:solidFill>
                <a:srgbClr val="C00000"/>
              </a:solidFill>
            </a:endParaRPr>
          </a:p>
        </p:txBody>
      </p:sp>
      <p:sp>
        <p:nvSpPr>
          <p:cNvPr id="2" name="Rectangle 1"/>
          <p:cNvSpPr/>
          <p:nvPr/>
        </p:nvSpPr>
        <p:spPr>
          <a:xfrm>
            <a:off x="1" y="88462"/>
            <a:ext cx="9143999" cy="523220"/>
          </a:xfrm>
          <a:prstGeom prst="rect">
            <a:avLst/>
          </a:prstGeom>
        </p:spPr>
        <p:txBody>
          <a:bodyPr wrap="square">
            <a:spAutoFit/>
          </a:bodyPr>
          <a:lstStyle/>
          <a:p>
            <a:pPr algn="ctr">
              <a:lnSpc>
                <a:spcPct val="100000"/>
              </a:lnSpc>
            </a:pPr>
            <a:r>
              <a:rPr lang="en-GB" sz="2800" dirty="0">
                <a:solidFill>
                  <a:srgbClr val="C00000"/>
                </a:solidFill>
              </a:rPr>
              <a:t>Genesis</a:t>
            </a:r>
          </a:p>
        </p:txBody>
      </p:sp>
      <p:sp>
        <p:nvSpPr>
          <p:cNvPr id="4" name="Slide Number Placeholder 3">
            <a:extLst>
              <a:ext uri="{FF2B5EF4-FFF2-40B4-BE49-F238E27FC236}">
                <a16:creationId xmlns:a16="http://schemas.microsoft.com/office/drawing/2014/main" id="{AA795313-5572-0D6F-E67E-6E0D8BC31DE8}"/>
              </a:ext>
            </a:extLst>
          </p:cNvPr>
          <p:cNvSpPr>
            <a:spLocks noGrp="1"/>
          </p:cNvSpPr>
          <p:nvPr>
            <p:ph type="sldNum" sz="quarter" idx="8"/>
          </p:nvPr>
        </p:nvSpPr>
        <p:spPr/>
        <p:txBody>
          <a:bodyPr/>
          <a:lstStyle/>
          <a:p>
            <a:pPr lvl="0"/>
            <a:fld id="{E1866FAF-261B-421B-9B33-8B03FDE81805}" type="slidenum">
              <a:rPr lang="nl-NL" smtClean="0"/>
              <a:t>6</a:t>
            </a:fld>
            <a:endParaRPr lang="nl-NL"/>
          </a:p>
        </p:txBody>
      </p:sp>
    </p:spTree>
    <p:extLst>
      <p:ext uri="{BB962C8B-B14F-4D97-AF65-F5344CB8AC3E}">
        <p14:creationId xmlns:p14="http://schemas.microsoft.com/office/powerpoint/2010/main" val="568902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4"/>
          <p:cNvSpPr txBox="1">
            <a:spLocks noGrp="1"/>
          </p:cNvSpPr>
          <p:nvPr>
            <p:ph idx="1"/>
          </p:nvPr>
        </p:nvSpPr>
        <p:spPr>
          <a:xfrm>
            <a:off x="83126" y="679011"/>
            <a:ext cx="8801101" cy="5778938"/>
          </a:xfrm>
        </p:spPr>
        <p:txBody>
          <a:bodyPr/>
          <a:lstStyle/>
          <a:p>
            <a:pPr>
              <a:lnSpc>
                <a:spcPct val="100000"/>
              </a:lnSpc>
            </a:pPr>
            <a:endParaRPr lang="en-GB" sz="2400" noProof="1">
              <a:solidFill>
                <a:srgbClr val="C00000"/>
              </a:solidFill>
            </a:endParaRPr>
          </a:p>
          <a:p>
            <a:pPr marL="457200" indent="-457200">
              <a:lnSpc>
                <a:spcPct val="100000"/>
              </a:lnSpc>
              <a:buBlip>
                <a:blip r:embed="rId2"/>
              </a:buBlip>
            </a:pPr>
            <a:r>
              <a:rPr lang="en-GB" sz="2400" noProof="1">
                <a:solidFill>
                  <a:srgbClr val="C00000"/>
                </a:solidFill>
              </a:rPr>
              <a:t>Travaux Préparatoires CMR:</a:t>
            </a:r>
          </a:p>
          <a:p>
            <a:pPr>
              <a:lnSpc>
                <a:spcPct val="100000"/>
              </a:lnSpc>
            </a:pPr>
            <a:endParaRPr lang="en-GB" sz="2400" noProof="1">
              <a:solidFill>
                <a:srgbClr val="C00000"/>
              </a:solidFill>
            </a:endParaRPr>
          </a:p>
          <a:p>
            <a:pPr marL="914400" lvl="1" indent="-457200" algn="just">
              <a:lnSpc>
                <a:spcPct val="100000"/>
              </a:lnSpc>
              <a:buBlip>
                <a:blip r:embed="rId3"/>
              </a:buBlip>
              <a:defRPr/>
            </a:pPr>
            <a:r>
              <a:rPr lang="en-US" noProof="1">
                <a:solidFill>
                  <a:srgbClr val="C00000"/>
                </a:solidFill>
              </a:rPr>
              <a:t>Limitation amount was result of long negotiation process in which the s</a:t>
            </a:r>
            <a:r>
              <a:rPr lang="en-US" sz="2000" noProof="1">
                <a:solidFill>
                  <a:srgbClr val="C00000"/>
                </a:solidFill>
              </a:rPr>
              <a:t>takeholders and interested governments took an active part.</a:t>
            </a:r>
          </a:p>
          <a:p>
            <a:pPr marL="457200" lvl="1" algn="just">
              <a:lnSpc>
                <a:spcPct val="100000"/>
              </a:lnSpc>
              <a:defRPr/>
            </a:pPr>
            <a:endParaRPr lang="en-US" sz="2000" noProof="1">
              <a:solidFill>
                <a:srgbClr val="C00000"/>
              </a:solidFill>
            </a:endParaRP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lang="en-US" sz="1800" noProof="1">
                <a:solidFill>
                  <a:srgbClr val="C00000"/>
                </a:solidFill>
              </a:rPr>
              <a:t>Netherlands en British governments were very supportive of carriers. </a:t>
            </a: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lang="en-US" sz="1800" noProof="1">
                <a:solidFill>
                  <a:srgbClr val="C00000"/>
                </a:solidFill>
              </a:rPr>
              <a:t>German and Swiss governments very supportive of cargo interests.</a:t>
            </a: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lang="en-US" sz="1800" noProof="1">
                <a:solidFill>
                  <a:srgbClr val="C00000"/>
                </a:solidFill>
              </a:rPr>
              <a:t>Insurers divided between cargo insurers and carrier’s liability insurers.</a:t>
            </a:r>
          </a:p>
          <a:p>
            <a:pPr marL="914400" marR="0" lvl="2" algn="just" defTabSz="457200" rtl="0" eaLnBrk="1" fontAlgn="auto" latinLnBrk="0" hangingPunct="1">
              <a:lnSpc>
                <a:spcPct val="100000"/>
              </a:lnSpc>
              <a:spcBef>
                <a:spcPts val="0"/>
              </a:spcBef>
              <a:spcAft>
                <a:spcPts val="0"/>
              </a:spcAft>
              <a:buClrTx/>
              <a:buSzPct val="130000"/>
              <a:tabLst/>
              <a:defRPr/>
            </a:pPr>
            <a:endParaRPr lang="en-US" noProof="1">
              <a:solidFill>
                <a:srgbClr val="C00000"/>
              </a:solidFill>
            </a:endParaRPr>
          </a:p>
          <a:p>
            <a:pPr marL="914400" lvl="1" indent="-457200" algn="just">
              <a:lnSpc>
                <a:spcPct val="100000"/>
              </a:lnSpc>
              <a:buBlip>
                <a:blip r:embed="rId3"/>
              </a:buBlip>
              <a:defRPr/>
            </a:pPr>
            <a:endParaRPr lang="en-US" noProof="1">
              <a:solidFill>
                <a:srgbClr val="C00000"/>
              </a:solidFill>
            </a:endParaRPr>
          </a:p>
          <a:p>
            <a:pPr>
              <a:lnSpc>
                <a:spcPct val="100000"/>
              </a:lnSpc>
            </a:pPr>
            <a:endParaRPr lang="en-GB" noProof="1">
              <a:solidFill>
                <a:srgbClr val="C00000"/>
              </a:solidFill>
            </a:endParaRPr>
          </a:p>
        </p:txBody>
      </p:sp>
      <p:sp>
        <p:nvSpPr>
          <p:cNvPr id="2" name="Rectangle 1"/>
          <p:cNvSpPr/>
          <p:nvPr/>
        </p:nvSpPr>
        <p:spPr>
          <a:xfrm>
            <a:off x="1" y="88462"/>
            <a:ext cx="9143999" cy="523220"/>
          </a:xfrm>
          <a:prstGeom prst="rect">
            <a:avLst/>
          </a:prstGeom>
        </p:spPr>
        <p:txBody>
          <a:bodyPr wrap="square">
            <a:spAutoFit/>
          </a:bodyPr>
          <a:lstStyle/>
          <a:p>
            <a:pPr algn="ctr">
              <a:lnSpc>
                <a:spcPct val="100000"/>
              </a:lnSpc>
            </a:pPr>
            <a:r>
              <a:rPr lang="en-GB" sz="2800" dirty="0">
                <a:solidFill>
                  <a:srgbClr val="C00000"/>
                </a:solidFill>
              </a:rPr>
              <a:t>Genesis</a:t>
            </a:r>
          </a:p>
        </p:txBody>
      </p:sp>
      <p:sp>
        <p:nvSpPr>
          <p:cNvPr id="4" name="Slide Number Placeholder 3">
            <a:extLst>
              <a:ext uri="{FF2B5EF4-FFF2-40B4-BE49-F238E27FC236}">
                <a16:creationId xmlns:a16="http://schemas.microsoft.com/office/drawing/2014/main" id="{AA795313-5572-0D6F-E67E-6E0D8BC31DE8}"/>
              </a:ext>
            </a:extLst>
          </p:cNvPr>
          <p:cNvSpPr>
            <a:spLocks noGrp="1"/>
          </p:cNvSpPr>
          <p:nvPr>
            <p:ph type="sldNum" sz="quarter" idx="8"/>
          </p:nvPr>
        </p:nvSpPr>
        <p:spPr/>
        <p:txBody>
          <a:bodyPr/>
          <a:lstStyle/>
          <a:p>
            <a:pPr lvl="0"/>
            <a:fld id="{E1866FAF-261B-421B-9B33-8B03FDE81805}" type="slidenum">
              <a:rPr lang="nl-NL" smtClean="0"/>
              <a:t>7</a:t>
            </a:fld>
            <a:endParaRPr lang="nl-NL"/>
          </a:p>
        </p:txBody>
      </p:sp>
    </p:spTree>
    <p:extLst>
      <p:ext uri="{BB962C8B-B14F-4D97-AF65-F5344CB8AC3E}">
        <p14:creationId xmlns:p14="http://schemas.microsoft.com/office/powerpoint/2010/main" val="3571896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4"/>
          <p:cNvSpPr txBox="1">
            <a:spLocks noGrp="1"/>
          </p:cNvSpPr>
          <p:nvPr>
            <p:ph idx="1"/>
          </p:nvPr>
        </p:nvSpPr>
        <p:spPr>
          <a:xfrm>
            <a:off x="83126" y="679011"/>
            <a:ext cx="8801101" cy="5778938"/>
          </a:xfrm>
        </p:spPr>
        <p:txBody>
          <a:bodyPr/>
          <a:lstStyle/>
          <a:p>
            <a:pPr>
              <a:lnSpc>
                <a:spcPct val="100000"/>
              </a:lnSpc>
            </a:pPr>
            <a:endParaRPr lang="en-GB" sz="2400" noProof="1">
              <a:solidFill>
                <a:srgbClr val="C00000"/>
              </a:solidFill>
            </a:endParaRPr>
          </a:p>
          <a:p>
            <a:pPr marL="457200" indent="-457200">
              <a:lnSpc>
                <a:spcPct val="100000"/>
              </a:lnSpc>
              <a:buBlip>
                <a:blip r:embed="rId2"/>
              </a:buBlip>
            </a:pPr>
            <a:r>
              <a:rPr lang="en-GB" sz="2400" noProof="1">
                <a:solidFill>
                  <a:srgbClr val="C00000"/>
                </a:solidFill>
              </a:rPr>
              <a:t>Travaux Préparatoires CMR</a:t>
            </a:r>
          </a:p>
          <a:p>
            <a:pPr>
              <a:lnSpc>
                <a:spcPct val="100000"/>
              </a:lnSpc>
            </a:pPr>
            <a:endParaRPr lang="en-GB" sz="2400" noProof="1">
              <a:solidFill>
                <a:srgbClr val="C00000"/>
              </a:solidFill>
            </a:endParaRPr>
          </a:p>
          <a:p>
            <a:pPr marL="914400" lvl="1" indent="-457200" algn="just">
              <a:lnSpc>
                <a:spcPct val="100000"/>
              </a:lnSpc>
              <a:buBlip>
                <a:blip r:embed="rId3"/>
              </a:buBlip>
              <a:defRPr/>
            </a:pPr>
            <a:r>
              <a:rPr lang="en-US" noProof="1">
                <a:solidFill>
                  <a:srgbClr val="C00000"/>
                </a:solidFill>
              </a:rPr>
              <a:t>Summary of main arguments raised:</a:t>
            </a:r>
          </a:p>
          <a:p>
            <a:pPr marL="457200" lvl="1" algn="just">
              <a:lnSpc>
                <a:spcPct val="100000"/>
              </a:lnSpc>
              <a:defRPr/>
            </a:pPr>
            <a:endParaRPr lang="en-US" noProof="1">
              <a:solidFill>
                <a:srgbClr val="C00000"/>
              </a:solidFill>
            </a:endParaRP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lang="en-US" sz="1800" noProof="1">
                <a:solidFill>
                  <a:srgbClr val="230BB5"/>
                </a:solidFill>
              </a:rPr>
              <a:t>IRU (on behalf of carriers)</a:t>
            </a:r>
            <a:r>
              <a:rPr lang="en-US" sz="1800" noProof="1">
                <a:solidFill>
                  <a:srgbClr val="C00000"/>
                </a:solidFill>
              </a:rPr>
              <a:t>: limitation amount should reflect average value of goods carried and can therefore be fairly low. If cargo interests want higher compensation they can declare higher value/special interest in delivery.</a:t>
            </a:r>
          </a:p>
          <a:p>
            <a:pPr marL="914400" marR="0" lvl="2" algn="just" defTabSz="457200" rtl="0" eaLnBrk="1" fontAlgn="auto" latinLnBrk="0" hangingPunct="1">
              <a:lnSpc>
                <a:spcPct val="100000"/>
              </a:lnSpc>
              <a:spcBef>
                <a:spcPts val="0"/>
              </a:spcBef>
              <a:spcAft>
                <a:spcPts val="0"/>
              </a:spcAft>
              <a:buClrTx/>
              <a:buSzPct val="130000"/>
              <a:tabLst/>
              <a:defRPr/>
            </a:pPr>
            <a:endParaRPr lang="en-US" sz="1800" noProof="1">
              <a:solidFill>
                <a:srgbClr val="C00000"/>
              </a:solidFill>
            </a:endParaRP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lang="en-US" sz="1800" noProof="1">
                <a:solidFill>
                  <a:srgbClr val="230BB5"/>
                </a:solidFill>
              </a:rPr>
              <a:t>ICC</a:t>
            </a:r>
            <a:r>
              <a:rPr lang="en-US" sz="1800" noProof="1">
                <a:solidFill>
                  <a:srgbClr val="C00000"/>
                </a:solidFill>
              </a:rPr>
              <a:t> (</a:t>
            </a:r>
            <a:r>
              <a:rPr lang="en-US" sz="1800" noProof="1">
                <a:solidFill>
                  <a:srgbClr val="230BB5"/>
                </a:solidFill>
              </a:rPr>
              <a:t>on behalf of cargo interests</a:t>
            </a:r>
            <a:r>
              <a:rPr lang="en-US" sz="1800" noProof="1">
                <a:solidFill>
                  <a:srgbClr val="C00000"/>
                </a:solidFill>
              </a:rPr>
              <a:t>): CMR limit should follow CIM limit. Harmoni-sation of liability law of land transport as rial and road transport compete with each other.</a:t>
            </a:r>
          </a:p>
          <a:p>
            <a:pPr marL="914400" marR="0" lvl="2" algn="just" defTabSz="457200" rtl="0" eaLnBrk="1" fontAlgn="auto" latinLnBrk="0" hangingPunct="1">
              <a:lnSpc>
                <a:spcPct val="100000"/>
              </a:lnSpc>
              <a:spcBef>
                <a:spcPts val="0"/>
              </a:spcBef>
              <a:spcAft>
                <a:spcPts val="0"/>
              </a:spcAft>
              <a:buClrTx/>
              <a:buSzPct val="130000"/>
              <a:tabLst/>
              <a:defRPr/>
            </a:pPr>
            <a:endParaRPr lang="en-US" sz="1800" noProof="1">
              <a:solidFill>
                <a:srgbClr val="C00000"/>
              </a:solidFill>
            </a:endParaRP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lang="en-US" sz="1800" noProof="1">
                <a:solidFill>
                  <a:srgbClr val="230BB5"/>
                </a:solidFill>
              </a:rPr>
              <a:t>IRU: </a:t>
            </a:r>
            <a:r>
              <a:rPr lang="en-US" sz="1800" noProof="1">
                <a:solidFill>
                  <a:srgbClr val="C00000"/>
                </a:solidFill>
              </a:rPr>
              <a:t>counter that risks of road carrier are not the same as for railways.</a:t>
            </a:r>
          </a:p>
          <a:p>
            <a:pPr marL="914400" marR="0" lvl="2" algn="just" defTabSz="457200" rtl="0" eaLnBrk="1" fontAlgn="auto" latinLnBrk="0" hangingPunct="1">
              <a:lnSpc>
                <a:spcPct val="100000"/>
              </a:lnSpc>
              <a:spcBef>
                <a:spcPts val="0"/>
              </a:spcBef>
              <a:spcAft>
                <a:spcPts val="0"/>
              </a:spcAft>
              <a:buClrTx/>
              <a:buSzPct val="130000"/>
              <a:tabLst/>
              <a:defRPr/>
            </a:pPr>
            <a:endParaRPr lang="en-US" noProof="1">
              <a:solidFill>
                <a:srgbClr val="C00000"/>
              </a:solidFill>
            </a:endParaRPr>
          </a:p>
          <a:p>
            <a:pPr marL="914400" lvl="1" indent="-457200" algn="just">
              <a:lnSpc>
                <a:spcPct val="100000"/>
              </a:lnSpc>
              <a:buBlip>
                <a:blip r:embed="rId3"/>
              </a:buBlip>
              <a:defRPr/>
            </a:pPr>
            <a:endParaRPr lang="en-US" noProof="1">
              <a:solidFill>
                <a:srgbClr val="C00000"/>
              </a:solidFill>
            </a:endParaRPr>
          </a:p>
          <a:p>
            <a:pPr>
              <a:lnSpc>
                <a:spcPct val="100000"/>
              </a:lnSpc>
            </a:pPr>
            <a:endParaRPr lang="en-GB" noProof="1">
              <a:solidFill>
                <a:srgbClr val="C00000"/>
              </a:solidFill>
            </a:endParaRPr>
          </a:p>
        </p:txBody>
      </p:sp>
      <p:sp>
        <p:nvSpPr>
          <p:cNvPr id="2" name="Rectangle 1"/>
          <p:cNvSpPr/>
          <p:nvPr/>
        </p:nvSpPr>
        <p:spPr>
          <a:xfrm>
            <a:off x="1" y="88462"/>
            <a:ext cx="9143999" cy="523220"/>
          </a:xfrm>
          <a:prstGeom prst="rect">
            <a:avLst/>
          </a:prstGeom>
        </p:spPr>
        <p:txBody>
          <a:bodyPr wrap="square">
            <a:spAutoFit/>
          </a:bodyPr>
          <a:lstStyle/>
          <a:p>
            <a:pPr algn="ctr">
              <a:lnSpc>
                <a:spcPct val="100000"/>
              </a:lnSpc>
            </a:pPr>
            <a:r>
              <a:rPr lang="en-GB" sz="2800" dirty="0">
                <a:solidFill>
                  <a:srgbClr val="C00000"/>
                </a:solidFill>
              </a:rPr>
              <a:t>Genesis</a:t>
            </a:r>
          </a:p>
        </p:txBody>
      </p:sp>
      <p:sp>
        <p:nvSpPr>
          <p:cNvPr id="4" name="Slide Number Placeholder 3">
            <a:extLst>
              <a:ext uri="{FF2B5EF4-FFF2-40B4-BE49-F238E27FC236}">
                <a16:creationId xmlns:a16="http://schemas.microsoft.com/office/drawing/2014/main" id="{AA795313-5572-0D6F-E67E-6E0D8BC31DE8}"/>
              </a:ext>
            </a:extLst>
          </p:cNvPr>
          <p:cNvSpPr>
            <a:spLocks noGrp="1"/>
          </p:cNvSpPr>
          <p:nvPr>
            <p:ph type="sldNum" sz="quarter" idx="8"/>
          </p:nvPr>
        </p:nvSpPr>
        <p:spPr/>
        <p:txBody>
          <a:bodyPr/>
          <a:lstStyle/>
          <a:p>
            <a:pPr lvl="0"/>
            <a:fld id="{E1866FAF-261B-421B-9B33-8B03FDE81805}" type="slidenum">
              <a:rPr lang="nl-NL" smtClean="0"/>
              <a:t>8</a:t>
            </a:fld>
            <a:endParaRPr lang="nl-NL"/>
          </a:p>
        </p:txBody>
      </p:sp>
    </p:spTree>
    <p:extLst>
      <p:ext uri="{BB962C8B-B14F-4D97-AF65-F5344CB8AC3E}">
        <p14:creationId xmlns:p14="http://schemas.microsoft.com/office/powerpoint/2010/main" val="14780557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4"/>
          <p:cNvSpPr txBox="1">
            <a:spLocks noGrp="1"/>
          </p:cNvSpPr>
          <p:nvPr>
            <p:ph idx="1"/>
          </p:nvPr>
        </p:nvSpPr>
        <p:spPr>
          <a:xfrm>
            <a:off x="83126" y="679011"/>
            <a:ext cx="8801101" cy="5778938"/>
          </a:xfrm>
        </p:spPr>
        <p:txBody>
          <a:bodyPr/>
          <a:lstStyle/>
          <a:p>
            <a:pPr>
              <a:lnSpc>
                <a:spcPct val="100000"/>
              </a:lnSpc>
            </a:pPr>
            <a:endParaRPr lang="en-GB" sz="2400" noProof="1">
              <a:solidFill>
                <a:srgbClr val="C00000"/>
              </a:solidFill>
            </a:endParaRPr>
          </a:p>
          <a:p>
            <a:pPr marL="457200" indent="-457200">
              <a:lnSpc>
                <a:spcPct val="100000"/>
              </a:lnSpc>
              <a:buBlip>
                <a:blip r:embed="rId2"/>
              </a:buBlip>
            </a:pPr>
            <a:r>
              <a:rPr lang="en-GB" sz="2400" noProof="1">
                <a:solidFill>
                  <a:srgbClr val="C00000"/>
                </a:solidFill>
              </a:rPr>
              <a:t>Travaux Préparatoires CMR</a:t>
            </a:r>
          </a:p>
          <a:p>
            <a:pPr>
              <a:lnSpc>
                <a:spcPct val="100000"/>
              </a:lnSpc>
            </a:pPr>
            <a:endParaRPr lang="en-GB" sz="2400" noProof="1">
              <a:solidFill>
                <a:srgbClr val="C00000"/>
              </a:solidFill>
            </a:endParaRPr>
          </a:p>
          <a:p>
            <a:pPr marL="914400" lvl="1" indent="-457200" algn="just">
              <a:lnSpc>
                <a:spcPct val="100000"/>
              </a:lnSpc>
              <a:buBlip>
                <a:blip r:embed="rId3"/>
              </a:buBlip>
              <a:defRPr/>
            </a:pPr>
            <a:r>
              <a:rPr lang="en-US" noProof="1">
                <a:solidFill>
                  <a:srgbClr val="C00000"/>
                </a:solidFill>
              </a:rPr>
              <a:t>Summary of main arguments raised:</a:t>
            </a:r>
          </a:p>
          <a:p>
            <a:pPr marL="457200" lvl="1" algn="just">
              <a:lnSpc>
                <a:spcPct val="100000"/>
              </a:lnSpc>
              <a:defRPr/>
            </a:pPr>
            <a:endParaRPr lang="en-US" noProof="1">
              <a:solidFill>
                <a:srgbClr val="C00000"/>
              </a:solidFill>
            </a:endParaRP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lang="en-US" sz="1800" noProof="1">
                <a:solidFill>
                  <a:srgbClr val="230BB5"/>
                </a:solidFill>
              </a:rPr>
              <a:t>IRU: </a:t>
            </a:r>
            <a:r>
              <a:rPr lang="en-US" sz="1800" noProof="1">
                <a:solidFill>
                  <a:srgbClr val="C00000"/>
                </a:solidFill>
              </a:rPr>
              <a:t>furthermore, road carriers are not in same position as railways, who can self-insure. High limits for road carriers will leads to high premiums and high carriage charges. Therefore, cargo interests better off with cargo insurance cover.</a:t>
            </a:r>
          </a:p>
          <a:p>
            <a:pPr marL="914400" marR="0" lvl="2" algn="just" defTabSz="457200" rtl="0" eaLnBrk="1" fontAlgn="auto" latinLnBrk="0" hangingPunct="1">
              <a:lnSpc>
                <a:spcPct val="100000"/>
              </a:lnSpc>
              <a:spcBef>
                <a:spcPts val="0"/>
              </a:spcBef>
              <a:spcAft>
                <a:spcPts val="0"/>
              </a:spcAft>
              <a:buClrTx/>
              <a:buSzPct val="130000"/>
              <a:tabLst/>
              <a:defRPr/>
            </a:pPr>
            <a:endParaRPr lang="en-US" sz="1800" noProof="1">
              <a:solidFill>
                <a:srgbClr val="C00000"/>
              </a:solidFill>
            </a:endParaRP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lang="en-US" sz="1800" noProof="1">
                <a:solidFill>
                  <a:srgbClr val="230BB5"/>
                </a:solidFill>
              </a:rPr>
              <a:t>ICC:</a:t>
            </a:r>
            <a:r>
              <a:rPr lang="en-US" sz="1800" noProof="1">
                <a:solidFill>
                  <a:srgbClr val="C00000"/>
                </a:solidFill>
              </a:rPr>
              <a:t> liability premiums are not based upon limits but rather on loss records and therefore on average value of cargo.</a:t>
            </a:r>
          </a:p>
          <a:p>
            <a:pPr marL="914400" marR="0" lvl="2" algn="just" defTabSz="457200" rtl="0" eaLnBrk="1" fontAlgn="auto" latinLnBrk="0" hangingPunct="1">
              <a:lnSpc>
                <a:spcPct val="100000"/>
              </a:lnSpc>
              <a:spcBef>
                <a:spcPts val="0"/>
              </a:spcBef>
              <a:spcAft>
                <a:spcPts val="0"/>
              </a:spcAft>
              <a:buClrTx/>
              <a:buSzPct val="130000"/>
              <a:tabLst/>
              <a:defRPr/>
            </a:pPr>
            <a:endParaRPr lang="en-US" sz="1800" noProof="1">
              <a:solidFill>
                <a:srgbClr val="230BB5"/>
              </a:solidFill>
            </a:endParaRP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r>
              <a:rPr lang="en-US" sz="1800" noProof="1">
                <a:solidFill>
                  <a:srgbClr val="230BB5"/>
                </a:solidFill>
              </a:rPr>
              <a:t>Cargo insurers</a:t>
            </a:r>
            <a:r>
              <a:rPr lang="en-US" sz="1800" noProof="1">
                <a:solidFill>
                  <a:srgbClr val="C00000"/>
                </a:solidFill>
              </a:rPr>
              <a:t>: liability limit should be high enough to induce the carrier to take proper care of the goods.</a:t>
            </a:r>
          </a:p>
          <a:p>
            <a:pPr marL="1371600" marR="0" lvl="2" indent="-457200" algn="just" defTabSz="457200" rtl="0" eaLnBrk="1" fontAlgn="auto" latinLnBrk="0" hangingPunct="1">
              <a:lnSpc>
                <a:spcPct val="100000"/>
              </a:lnSpc>
              <a:spcBef>
                <a:spcPts val="0"/>
              </a:spcBef>
              <a:spcAft>
                <a:spcPts val="0"/>
              </a:spcAft>
              <a:buClrTx/>
              <a:buSzPct val="130000"/>
              <a:buFont typeface="Arial"/>
              <a:buBlip>
                <a:blip r:embed="rId4"/>
              </a:buBlip>
              <a:tabLst/>
              <a:defRPr/>
            </a:pPr>
            <a:endParaRPr lang="en-US" sz="1800" noProof="1">
              <a:solidFill>
                <a:srgbClr val="C00000"/>
              </a:solidFill>
            </a:endParaRPr>
          </a:p>
          <a:p>
            <a:pPr marL="914400" marR="0" lvl="2" algn="just" defTabSz="457200" rtl="0" eaLnBrk="1" fontAlgn="auto" latinLnBrk="0" hangingPunct="1">
              <a:lnSpc>
                <a:spcPct val="100000"/>
              </a:lnSpc>
              <a:spcBef>
                <a:spcPts val="0"/>
              </a:spcBef>
              <a:spcAft>
                <a:spcPts val="0"/>
              </a:spcAft>
              <a:buClrTx/>
              <a:buSzPct val="130000"/>
              <a:tabLst/>
              <a:defRPr/>
            </a:pPr>
            <a:endParaRPr lang="en-US" noProof="1">
              <a:solidFill>
                <a:srgbClr val="C00000"/>
              </a:solidFill>
            </a:endParaRPr>
          </a:p>
          <a:p>
            <a:pPr marL="914400" lvl="1" indent="-457200" algn="just">
              <a:lnSpc>
                <a:spcPct val="100000"/>
              </a:lnSpc>
              <a:buBlip>
                <a:blip r:embed="rId3"/>
              </a:buBlip>
              <a:defRPr/>
            </a:pPr>
            <a:endParaRPr lang="en-US" noProof="1">
              <a:solidFill>
                <a:srgbClr val="C00000"/>
              </a:solidFill>
            </a:endParaRPr>
          </a:p>
          <a:p>
            <a:pPr>
              <a:lnSpc>
                <a:spcPct val="100000"/>
              </a:lnSpc>
            </a:pPr>
            <a:endParaRPr lang="en-GB" noProof="1">
              <a:solidFill>
                <a:srgbClr val="C00000"/>
              </a:solidFill>
            </a:endParaRPr>
          </a:p>
        </p:txBody>
      </p:sp>
      <p:sp>
        <p:nvSpPr>
          <p:cNvPr id="2" name="Rectangle 1"/>
          <p:cNvSpPr/>
          <p:nvPr/>
        </p:nvSpPr>
        <p:spPr>
          <a:xfrm>
            <a:off x="1" y="88462"/>
            <a:ext cx="9143999" cy="523220"/>
          </a:xfrm>
          <a:prstGeom prst="rect">
            <a:avLst/>
          </a:prstGeom>
        </p:spPr>
        <p:txBody>
          <a:bodyPr wrap="square">
            <a:spAutoFit/>
          </a:bodyPr>
          <a:lstStyle/>
          <a:p>
            <a:pPr algn="ctr">
              <a:lnSpc>
                <a:spcPct val="100000"/>
              </a:lnSpc>
            </a:pPr>
            <a:r>
              <a:rPr lang="en-GB" sz="2800" dirty="0">
                <a:solidFill>
                  <a:srgbClr val="C00000"/>
                </a:solidFill>
              </a:rPr>
              <a:t>Genesis</a:t>
            </a:r>
          </a:p>
        </p:txBody>
      </p:sp>
      <p:sp>
        <p:nvSpPr>
          <p:cNvPr id="4" name="Slide Number Placeholder 3">
            <a:extLst>
              <a:ext uri="{FF2B5EF4-FFF2-40B4-BE49-F238E27FC236}">
                <a16:creationId xmlns:a16="http://schemas.microsoft.com/office/drawing/2014/main" id="{AA795313-5572-0D6F-E67E-6E0D8BC31DE8}"/>
              </a:ext>
            </a:extLst>
          </p:cNvPr>
          <p:cNvSpPr>
            <a:spLocks noGrp="1"/>
          </p:cNvSpPr>
          <p:nvPr>
            <p:ph type="sldNum" sz="quarter" idx="8"/>
          </p:nvPr>
        </p:nvSpPr>
        <p:spPr/>
        <p:txBody>
          <a:bodyPr/>
          <a:lstStyle/>
          <a:p>
            <a:pPr lvl="0"/>
            <a:fld id="{E1866FAF-261B-421B-9B33-8B03FDE81805}" type="slidenum">
              <a:rPr lang="nl-NL" smtClean="0"/>
              <a:t>9</a:t>
            </a:fld>
            <a:endParaRPr lang="nl-NL"/>
          </a:p>
        </p:txBody>
      </p:sp>
    </p:spTree>
    <p:extLst>
      <p:ext uri="{BB962C8B-B14F-4D97-AF65-F5344CB8AC3E}">
        <p14:creationId xmlns:p14="http://schemas.microsoft.com/office/powerpoint/2010/main" val="764899902"/>
      </p:ext>
    </p:extLst>
  </p:cSld>
  <p:clrMapOvr>
    <a:masterClrMapping/>
  </p:clrMapOvr>
</p:sld>
</file>

<file path=ppt/theme/theme1.xml><?xml version="1.0" encoding="utf-8"?>
<a:theme xmlns:a="http://schemas.openxmlformats.org/drawingml/2006/main" name="Erasmus_Corporate_v1">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Erasmus_ESL_template_43_ENG</Template>
  <TotalTime>0</TotalTime>
  <Words>2065</Words>
  <Application>Microsoft Office PowerPoint</Application>
  <PresentationFormat>Diavoorstelling (4:3)</PresentationFormat>
  <Paragraphs>234</Paragraphs>
  <Slides>22</Slides>
  <Notes>2</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22</vt:i4>
      </vt:variant>
    </vt:vector>
  </HeadingPairs>
  <TitlesOfParts>
    <vt:vector size="29" baseType="lpstr">
      <vt:lpstr>Arial</vt:lpstr>
      <vt:lpstr>Calibri</vt:lpstr>
      <vt:lpstr>Museo Sans 100</vt:lpstr>
      <vt:lpstr>Museo Sans 500</vt:lpstr>
      <vt:lpstr>Museo Sans 700</vt:lpstr>
      <vt:lpstr>Museo Sans 900</vt:lpstr>
      <vt:lpstr>Erasmus_Corporate_v1</vt:lpstr>
      <vt:lpstr>CMI Colloquium 2024 Stockholm Uniform Interpretation of the CMR</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Charter-Parties &amp; Bills of Lading</dc:title>
  <dc:subject/>
  <dc:creator>Frank Smeele</dc:creator>
  <dc:description>ESL presentation_x000d_Version 3.0 - June 2015_x000d_Design: Fabrique_x000d_Template: Ton Persoon</dc:description>
  <cp:lastModifiedBy>Frank Smeele</cp:lastModifiedBy>
  <cp:revision>1140</cp:revision>
  <cp:lastPrinted>2023-06-06T07:25:14Z</cp:lastPrinted>
  <dcterms:created xsi:type="dcterms:W3CDTF">2016-01-02T22:10:17Z</dcterms:created>
  <dcterms:modified xsi:type="dcterms:W3CDTF">2024-09-17T21:51:25Z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772ba27-cab8-4042-a351-a31f6e4eacdc_Enabled">
    <vt:lpwstr>true</vt:lpwstr>
  </property>
  <property fmtid="{D5CDD505-2E9C-101B-9397-08002B2CF9AE}" pid="3" name="MSIP_Label_8772ba27-cab8-4042-a351-a31f6e4eacdc_SetDate">
    <vt:lpwstr>2023-06-05T08:07:04Z</vt:lpwstr>
  </property>
  <property fmtid="{D5CDD505-2E9C-101B-9397-08002B2CF9AE}" pid="4" name="MSIP_Label_8772ba27-cab8-4042-a351-a31f6e4eacdc_Method">
    <vt:lpwstr>Standard</vt:lpwstr>
  </property>
  <property fmtid="{D5CDD505-2E9C-101B-9397-08002B2CF9AE}" pid="5" name="MSIP_Label_8772ba27-cab8-4042-a351-a31f6e4eacdc_Name">
    <vt:lpwstr>Internal</vt:lpwstr>
  </property>
  <property fmtid="{D5CDD505-2E9C-101B-9397-08002B2CF9AE}" pid="6" name="MSIP_Label_8772ba27-cab8-4042-a351-a31f6e4eacdc_SiteId">
    <vt:lpwstr>715902d6-f63e-4b8d-929b-4bb170bad492</vt:lpwstr>
  </property>
  <property fmtid="{D5CDD505-2E9C-101B-9397-08002B2CF9AE}" pid="7" name="MSIP_Label_8772ba27-cab8-4042-a351-a31f6e4eacdc_ActionId">
    <vt:lpwstr>3aeec278-d7d0-46b3-a1e9-f891feecdf4d</vt:lpwstr>
  </property>
  <property fmtid="{D5CDD505-2E9C-101B-9397-08002B2CF9AE}" pid="8" name="MSIP_Label_8772ba27-cab8-4042-a351-a31f6e4eacdc_ContentBits">
    <vt:lpwstr>2</vt:lpwstr>
  </property>
  <property fmtid="{D5CDD505-2E9C-101B-9397-08002B2CF9AE}" pid="9" name="ClassificationContentMarkingFooterLocations">
    <vt:lpwstr>Erasmus_Corporate_v1:8</vt:lpwstr>
  </property>
  <property fmtid="{D5CDD505-2E9C-101B-9397-08002B2CF9AE}" pid="10" name="ClassificationContentMarkingFooterText">
    <vt:lpwstr>Classification: Internal</vt:lpwstr>
  </property>
</Properties>
</file>