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73" r:id="rId2"/>
    <p:sldId id="333" r:id="rId3"/>
    <p:sldId id="336" r:id="rId4"/>
    <p:sldId id="337" r:id="rId5"/>
    <p:sldId id="339" r:id="rId6"/>
    <p:sldId id="340" r:id="rId7"/>
    <p:sldId id="292" r:id="rId8"/>
    <p:sldId id="341" r:id="rId9"/>
    <p:sldId id="342" r:id="rId10"/>
    <p:sldId id="349" r:id="rId11"/>
    <p:sldId id="335" r:id="rId12"/>
    <p:sldId id="347" r:id="rId13"/>
    <p:sldId id="343" r:id="rId14"/>
    <p:sldId id="346" r:id="rId15"/>
    <p:sldId id="344" r:id="rId16"/>
    <p:sldId id="350" r:id="rId17"/>
    <p:sldId id="345" r:id="rId18"/>
    <p:sldId id="351" r:id="rId19"/>
    <p:sldId id="338" r:id="rId20"/>
    <p:sldId id="357" r:id="rId21"/>
    <p:sldId id="294" r:id="rId22"/>
    <p:sldId id="352" r:id="rId23"/>
    <p:sldId id="353" r:id="rId24"/>
    <p:sldId id="354" r:id="rId25"/>
    <p:sldId id="355" r:id="rId26"/>
    <p:sldId id="358" r:id="rId27"/>
    <p:sldId id="321" r:id="rId28"/>
    <p:sldId id="356" r:id="rId29"/>
    <p:sldId id="309" r:id="rId30"/>
    <p:sldId id="310" r:id="rId31"/>
    <p:sldId id="311" r:id="rId32"/>
    <p:sldId id="312" r:id="rId33"/>
    <p:sldId id="318" r:id="rId34"/>
    <p:sldId id="322" r:id="rId35"/>
    <p:sldId id="323" r:id="rId36"/>
    <p:sldId id="319" r:id="rId37"/>
    <p:sldId id="331" r:id="rId38"/>
    <p:sldId id="332" r:id="rId39"/>
    <p:sldId id="302" r:id="rId40"/>
    <p:sldId id="303" r:id="rId41"/>
    <p:sldId id="304" r:id="rId42"/>
    <p:sldId id="306"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99" autoAdjust="0"/>
    <p:restoredTop sz="76197" autoAdjust="0"/>
  </p:normalViewPr>
  <p:slideViewPr>
    <p:cSldViewPr snapToGrid="0" showGuides="1">
      <p:cViewPr varScale="1">
        <p:scale>
          <a:sx n="89" d="100"/>
          <a:sy n="89" d="100"/>
        </p:scale>
        <p:origin x="88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93" d="100"/>
          <a:sy n="193" d="100"/>
        </p:scale>
        <p:origin x="1608" y="1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9850328-01F7-49AC-8086-D15FABB3D0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6BD6847-42ED-4D61-8DDA-89E21DD9FE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29730D-DF2B-40D4-88ED-C0E691B3EB43}" type="datetimeFigureOut">
              <a:rPr lang="de-DE" smtClean="0"/>
              <a:t>16.09.24</a:t>
            </a:fld>
            <a:endParaRPr lang="de-DE"/>
          </a:p>
        </p:txBody>
      </p:sp>
      <p:sp>
        <p:nvSpPr>
          <p:cNvPr id="4" name="Fußzeilenplatzhalter 3">
            <a:extLst>
              <a:ext uri="{FF2B5EF4-FFF2-40B4-BE49-F238E27FC236}">
                <a16:creationId xmlns:a16="http://schemas.microsoft.com/office/drawing/2014/main" id="{63714D39-1724-4735-AC75-1E9CAA604B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1A6E3C1-8264-4C99-89BA-DD7C971B21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88C03D-5B79-493C-B3F4-6387B28467EA}" type="slidenum">
              <a:rPr lang="de-DE" smtClean="0"/>
              <a:t>‹Nr.›</a:t>
            </a:fld>
            <a:endParaRPr lang="de-DE"/>
          </a:p>
        </p:txBody>
      </p:sp>
    </p:spTree>
    <p:extLst>
      <p:ext uri="{BB962C8B-B14F-4D97-AF65-F5344CB8AC3E}">
        <p14:creationId xmlns:p14="http://schemas.microsoft.com/office/powerpoint/2010/main" val="3047414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657EA5-197A-4AC6-AB93-EC2B544E2D0A}" type="datetimeFigureOut">
              <a:rPr lang="de-DE" smtClean="0"/>
              <a:t>16.09.24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D35BC-C92A-4411-ADA9-A65A40D21648}" type="slidenum">
              <a:rPr lang="de-DE" smtClean="0"/>
              <a:t>‹Nr.›</a:t>
            </a:fld>
            <a:endParaRPr lang="de-DE"/>
          </a:p>
        </p:txBody>
      </p:sp>
    </p:spTree>
    <p:extLst>
      <p:ext uri="{BB962C8B-B14F-4D97-AF65-F5344CB8AC3E}">
        <p14:creationId xmlns:p14="http://schemas.microsoft.com/office/powerpoint/2010/main" val="2042820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Back in </a:t>
            </a:r>
            <a:r>
              <a:rPr lang="de-DE" dirty="0" err="1"/>
              <a:t>the</a:t>
            </a:r>
            <a:r>
              <a:rPr lang="de-DE" dirty="0"/>
              <a:t> 1950s </a:t>
            </a:r>
            <a:r>
              <a:rPr lang="de-DE" dirty="0" err="1"/>
              <a:t>when</a:t>
            </a:r>
            <a:r>
              <a:rPr lang="de-DE" dirty="0"/>
              <a:t> </a:t>
            </a:r>
            <a:r>
              <a:rPr lang="de-DE" dirty="0" err="1"/>
              <a:t>the</a:t>
            </a:r>
            <a:r>
              <a:rPr lang="de-DE" dirty="0"/>
              <a:t> CMR was </a:t>
            </a:r>
            <a:r>
              <a:rPr lang="de-DE" dirty="0" err="1"/>
              <a:t>drafted</a:t>
            </a:r>
            <a:r>
              <a:rPr lang="de-DE" dirty="0"/>
              <a:t>, </a:t>
            </a:r>
            <a:r>
              <a:rPr lang="de-DE" dirty="0" err="1"/>
              <a:t>life</a:t>
            </a:r>
            <a:r>
              <a:rPr lang="de-DE" dirty="0"/>
              <a:t> was </a:t>
            </a:r>
            <a:r>
              <a:rPr lang="de-DE" dirty="0" err="1"/>
              <a:t>easier</a:t>
            </a:r>
            <a:r>
              <a:rPr lang="de-DE" dirty="0"/>
              <a:t> </a:t>
            </a:r>
            <a:r>
              <a:rPr lang="de-DE" dirty="0" err="1"/>
              <a:t>or</a:t>
            </a:r>
            <a:r>
              <a:rPr lang="de-DE" dirty="0"/>
              <a:t> at least </a:t>
            </a:r>
            <a:r>
              <a:rPr lang="de-DE" dirty="0" err="1"/>
              <a:t>we</a:t>
            </a:r>
            <a:r>
              <a:rPr lang="de-DE" dirty="0"/>
              <a:t> </a:t>
            </a:r>
            <a:r>
              <a:rPr lang="de-DE" dirty="0" err="1"/>
              <a:t>faced</a:t>
            </a:r>
            <a:r>
              <a:rPr lang="de-DE" dirty="0"/>
              <a:t> different </a:t>
            </a:r>
            <a:r>
              <a:rPr lang="de-DE" dirty="0" err="1"/>
              <a:t>questions</a:t>
            </a:r>
            <a:r>
              <a:rPr lang="de-DE" dirty="0"/>
              <a:t>. Back </a:t>
            </a:r>
            <a:r>
              <a:rPr lang="de-DE" dirty="0" err="1"/>
              <a:t>then</a:t>
            </a:r>
            <a:r>
              <a:rPr lang="de-DE" dirty="0"/>
              <a:t>, a </a:t>
            </a:r>
            <a:r>
              <a:rPr lang="de-DE" dirty="0" err="1"/>
              <a:t>truck</a:t>
            </a:r>
            <a:r>
              <a:rPr lang="de-DE" dirty="0"/>
              <a:t> </a:t>
            </a:r>
            <a:r>
              <a:rPr lang="de-DE" dirty="0" err="1"/>
              <a:t>looked</a:t>
            </a:r>
            <a:r>
              <a:rPr lang="de-DE" dirty="0"/>
              <a:t> like </a:t>
            </a:r>
            <a:r>
              <a:rPr lang="de-DE" dirty="0" err="1"/>
              <a:t>this</a:t>
            </a:r>
            <a:r>
              <a:rPr lang="de-DE" dirty="0"/>
              <a:t> and all was </a:t>
            </a:r>
            <a:r>
              <a:rPr lang="de-DE" dirty="0" err="1"/>
              <a:t>good</a:t>
            </a:r>
            <a:endParaRPr lang="de-DE" dirty="0"/>
          </a:p>
        </p:txBody>
      </p:sp>
      <p:sp>
        <p:nvSpPr>
          <p:cNvPr id="4" name="Foliennummernplatzhalter 3"/>
          <p:cNvSpPr>
            <a:spLocks noGrp="1"/>
          </p:cNvSpPr>
          <p:nvPr>
            <p:ph type="sldNum" sz="quarter" idx="5"/>
          </p:nvPr>
        </p:nvSpPr>
        <p:spPr/>
        <p:txBody>
          <a:bodyPr/>
          <a:lstStyle/>
          <a:p>
            <a:fld id="{41DD35BC-C92A-4411-ADA9-A65A40D21648}" type="slidenum">
              <a:rPr lang="de-DE" smtClean="0"/>
              <a:t>2</a:t>
            </a:fld>
            <a:endParaRPr lang="de-DE"/>
          </a:p>
        </p:txBody>
      </p:sp>
    </p:spTree>
    <p:extLst>
      <p:ext uri="{BB962C8B-B14F-4D97-AF65-F5344CB8AC3E}">
        <p14:creationId xmlns:p14="http://schemas.microsoft.com/office/powerpoint/2010/main" val="93043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Is</a:t>
            </a:r>
            <a:r>
              <a:rPr lang="de-DE" dirty="0"/>
              <a:t> a </a:t>
            </a:r>
            <a:r>
              <a:rPr lang="de-DE" dirty="0" err="1"/>
              <a:t>fuel</a:t>
            </a:r>
            <a:r>
              <a:rPr lang="de-DE" dirty="0"/>
              <a:t> </a:t>
            </a:r>
            <a:r>
              <a:rPr lang="de-DE" dirty="0" err="1"/>
              <a:t>cell</a:t>
            </a:r>
            <a:r>
              <a:rPr lang="de-DE" dirty="0"/>
              <a:t> a </a:t>
            </a:r>
            <a:r>
              <a:rPr lang="de-DE" dirty="0" err="1"/>
              <a:t>mechanical</a:t>
            </a:r>
            <a:r>
              <a:rPr lang="de-DE" dirty="0"/>
              <a:t> </a:t>
            </a:r>
            <a:r>
              <a:rPr lang="de-DE" dirty="0" err="1"/>
              <a:t>propulsion</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r>
              <a:rPr lang="de-DE" sz="1800" dirty="0">
                <a:effectLst/>
                <a:latin typeface="Times"/>
              </a:rPr>
              <a:t>„Kraftfahrzeug" ist jedes mit mechanischem Antrieb und eigener Kraft auf der Straße verkehrende Fahrzeug, …</a:t>
            </a:r>
            <a:r>
              <a:rPr lang="de-DE" dirty="0"/>
              <a:t>“</a:t>
            </a:r>
          </a:p>
          <a:p>
            <a:r>
              <a:rPr lang="de-DE" dirty="0"/>
              <a:t>The </a:t>
            </a:r>
            <a:r>
              <a:rPr lang="de-DE" dirty="0" err="1"/>
              <a:t>term</a:t>
            </a:r>
            <a:r>
              <a:rPr lang="de-DE" dirty="0"/>
              <a:t> “automobile” </a:t>
            </a:r>
            <a:r>
              <a:rPr lang="de-DE" dirty="0" err="1"/>
              <a:t>refers</a:t>
            </a:r>
            <a:r>
              <a:rPr lang="de-DE" dirty="0"/>
              <a:t> </a:t>
            </a:r>
            <a:r>
              <a:rPr lang="de-DE" dirty="0" err="1"/>
              <a:t>to</a:t>
            </a:r>
            <a:r>
              <a:rPr lang="de-DE" dirty="0"/>
              <a:t> </a:t>
            </a:r>
            <a:r>
              <a:rPr lang="de-DE" dirty="0" err="1"/>
              <a:t>any</a:t>
            </a:r>
            <a:r>
              <a:rPr lang="de-DE" dirty="0"/>
              <a:t> </a:t>
            </a:r>
            <a:r>
              <a:rPr lang="de-DE" dirty="0" err="1"/>
              <a:t>mechanically</a:t>
            </a:r>
            <a:r>
              <a:rPr lang="de-DE" dirty="0"/>
              <a:t> </a:t>
            </a:r>
            <a:r>
              <a:rPr lang="de-DE" dirty="0" err="1"/>
              <a:t>propelled</a:t>
            </a:r>
            <a:r>
              <a:rPr lang="de-DE" dirty="0"/>
              <a:t> </a:t>
            </a:r>
            <a:r>
              <a:rPr lang="de-DE" dirty="0" err="1"/>
              <a:t>vehicle</a:t>
            </a:r>
            <a:r>
              <a:rPr lang="de-DE" dirty="0"/>
              <a:t> </a:t>
            </a:r>
            <a:r>
              <a:rPr lang="de-DE" dirty="0" err="1"/>
              <a:t>travelling</a:t>
            </a:r>
            <a:r>
              <a:rPr lang="de-DE" dirty="0"/>
              <a:t> on </a:t>
            </a:r>
            <a:r>
              <a:rPr lang="de-DE" dirty="0" err="1"/>
              <a:t>the</a:t>
            </a:r>
            <a:r>
              <a:rPr lang="de-DE" dirty="0"/>
              <a:t> </a:t>
            </a:r>
            <a:r>
              <a:rPr lang="de-DE" dirty="0" err="1"/>
              <a:t>road</a:t>
            </a:r>
            <a:r>
              <a:rPr lang="de-DE" dirty="0"/>
              <a:t> </a:t>
            </a:r>
            <a:r>
              <a:rPr lang="de-DE" dirty="0" err="1"/>
              <a:t>under</a:t>
            </a:r>
            <a:r>
              <a:rPr lang="de-DE" dirty="0"/>
              <a:t> </a:t>
            </a:r>
            <a:r>
              <a:rPr lang="de-DE" dirty="0" err="1"/>
              <a:t>its</a:t>
            </a:r>
            <a:r>
              <a:rPr lang="de-DE" dirty="0"/>
              <a:t> own power,</a:t>
            </a:r>
          </a:p>
        </p:txBody>
      </p:sp>
      <p:sp>
        <p:nvSpPr>
          <p:cNvPr id="4" name="Foliennummernplatzhalter 3"/>
          <p:cNvSpPr>
            <a:spLocks noGrp="1"/>
          </p:cNvSpPr>
          <p:nvPr>
            <p:ph type="sldNum" sz="quarter" idx="5"/>
          </p:nvPr>
        </p:nvSpPr>
        <p:spPr/>
        <p:txBody>
          <a:bodyPr/>
          <a:lstStyle/>
          <a:p>
            <a:fld id="{41DD35BC-C92A-4411-ADA9-A65A40D21648}" type="slidenum">
              <a:rPr lang="de-DE" smtClean="0"/>
              <a:t>12</a:t>
            </a:fld>
            <a:endParaRPr lang="de-DE"/>
          </a:p>
        </p:txBody>
      </p:sp>
    </p:spTree>
    <p:extLst>
      <p:ext uri="{BB962C8B-B14F-4D97-AF65-F5344CB8AC3E}">
        <p14:creationId xmlns:p14="http://schemas.microsoft.com/office/powerpoint/2010/main" val="1543272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1949 </a:t>
            </a:r>
            <a:r>
              <a:rPr lang="de-DE" dirty="0" err="1"/>
              <a:t>is</a:t>
            </a:r>
            <a:r>
              <a:rPr lang="de-DE" dirty="0"/>
              <a:t> not </a:t>
            </a:r>
            <a:r>
              <a:rPr lang="de-DE" dirty="0" err="1"/>
              <a:t>definive</a:t>
            </a:r>
            <a:r>
              <a:rPr lang="de-DE" dirty="0"/>
              <a:t> on </a:t>
            </a:r>
            <a:r>
              <a:rPr lang="de-DE" dirty="0" err="1"/>
              <a:t>whether</a:t>
            </a:r>
            <a:r>
              <a:rPr lang="de-DE" dirty="0"/>
              <a:t> </a:t>
            </a:r>
            <a:r>
              <a:rPr lang="de-DE" dirty="0" err="1"/>
              <a:t>bicyles</a:t>
            </a:r>
            <a:r>
              <a:rPr lang="de-DE" dirty="0"/>
              <a:t> </a:t>
            </a:r>
            <a:r>
              <a:rPr lang="de-DE" dirty="0" err="1"/>
              <a:t>with</a:t>
            </a:r>
            <a:r>
              <a:rPr lang="de-DE" dirty="0"/>
              <a:t> </a:t>
            </a:r>
            <a:r>
              <a:rPr lang="de-DE" dirty="0" err="1"/>
              <a:t>auxiliary</a:t>
            </a:r>
            <a:r>
              <a:rPr lang="de-DE" dirty="0"/>
              <a:t> </a:t>
            </a:r>
            <a:r>
              <a:rPr lang="de-DE" dirty="0" err="1"/>
              <a:t>engines</a:t>
            </a:r>
            <a:r>
              <a:rPr lang="de-DE" dirty="0"/>
              <a:t> </a:t>
            </a:r>
            <a:r>
              <a:rPr lang="de-DE" dirty="0" err="1"/>
              <a:t>are</a:t>
            </a:r>
            <a:r>
              <a:rPr lang="de-DE" dirty="0"/>
              <a:t> </a:t>
            </a:r>
            <a:r>
              <a:rPr lang="de-DE" dirty="0" err="1"/>
              <a:t>covered</a:t>
            </a:r>
            <a:r>
              <a:rPr lang="de-DE" dirty="0"/>
              <a:t> </a:t>
            </a:r>
            <a:r>
              <a:rPr lang="de-DE" dirty="0" err="1"/>
              <a:t>or</a:t>
            </a:r>
            <a:r>
              <a:rPr lang="de-DE" dirty="0"/>
              <a:t> not -&gt; national </a:t>
            </a:r>
            <a:r>
              <a:rPr lang="de-DE" dirty="0" err="1"/>
              <a:t>law</a:t>
            </a:r>
            <a:r>
              <a:rPr lang="de-DE" dirty="0"/>
              <a:t> </a:t>
            </a:r>
          </a:p>
          <a:p>
            <a:r>
              <a:rPr lang="de-DE" dirty="0" err="1"/>
              <a:t>What</a:t>
            </a:r>
            <a:r>
              <a:rPr lang="de-DE" dirty="0"/>
              <a:t> </a:t>
            </a:r>
            <a:r>
              <a:rPr lang="de-DE" dirty="0" err="1"/>
              <a:t>aboiut</a:t>
            </a:r>
            <a:r>
              <a:rPr lang="de-DE" dirty="0"/>
              <a:t> countries </a:t>
            </a:r>
            <a:r>
              <a:rPr lang="de-DE" dirty="0" err="1"/>
              <a:t>that</a:t>
            </a:r>
            <a:r>
              <a:rPr lang="de-DE" dirty="0"/>
              <a:t> </a:t>
            </a:r>
            <a:r>
              <a:rPr lang="de-DE" dirty="0" err="1"/>
              <a:t>have</a:t>
            </a:r>
            <a:r>
              <a:rPr lang="de-DE" dirty="0"/>
              <a:t> not </a:t>
            </a:r>
            <a:r>
              <a:rPr lang="de-DE" dirty="0" err="1"/>
              <a:t>signed</a:t>
            </a:r>
            <a:r>
              <a:rPr lang="de-DE" dirty="0"/>
              <a:t> </a:t>
            </a:r>
            <a:r>
              <a:rPr lang="de-DE" dirty="0" err="1"/>
              <a:t>the</a:t>
            </a:r>
            <a:r>
              <a:rPr lang="de-DE" dirty="0"/>
              <a:t> 1949 Convention – like Germany? These </a:t>
            </a:r>
            <a:r>
              <a:rPr lang="de-DE" dirty="0" err="1"/>
              <a:t>are</a:t>
            </a:r>
            <a:r>
              <a:rPr lang="de-DE" dirty="0"/>
              <a:t> </a:t>
            </a:r>
            <a:r>
              <a:rPr lang="de-DE" dirty="0" err="1"/>
              <a:t>certainly</a:t>
            </a:r>
            <a:r>
              <a:rPr lang="de-DE" dirty="0"/>
              <a:t> not „</a:t>
            </a:r>
            <a:r>
              <a:rPr lang="de-DE" dirty="0" err="1"/>
              <a:t>bound</a:t>
            </a:r>
            <a:r>
              <a:rPr lang="de-DE" dirty="0"/>
              <a:t> </a:t>
            </a:r>
            <a:r>
              <a:rPr lang="de-DE" dirty="0" err="1"/>
              <a:t>by</a:t>
            </a:r>
            <a:r>
              <a:rPr lang="de-DE" dirty="0"/>
              <a:t> </a:t>
            </a:r>
            <a:r>
              <a:rPr lang="de-DE" dirty="0" err="1"/>
              <a:t>annex</a:t>
            </a:r>
            <a:r>
              <a:rPr lang="de-DE" dirty="0"/>
              <a:t> 1“</a:t>
            </a:r>
          </a:p>
        </p:txBody>
      </p:sp>
      <p:sp>
        <p:nvSpPr>
          <p:cNvPr id="4" name="Foliennummernplatzhalter 3"/>
          <p:cNvSpPr>
            <a:spLocks noGrp="1"/>
          </p:cNvSpPr>
          <p:nvPr>
            <p:ph type="sldNum" sz="quarter" idx="5"/>
          </p:nvPr>
        </p:nvSpPr>
        <p:spPr/>
        <p:txBody>
          <a:bodyPr/>
          <a:lstStyle/>
          <a:p>
            <a:fld id="{41DD35BC-C92A-4411-ADA9-A65A40D21648}" type="slidenum">
              <a:rPr lang="de-DE" smtClean="0"/>
              <a:t>13</a:t>
            </a:fld>
            <a:endParaRPr lang="de-DE"/>
          </a:p>
        </p:txBody>
      </p:sp>
    </p:spTree>
    <p:extLst>
      <p:ext uri="{BB962C8B-B14F-4D97-AF65-F5344CB8AC3E}">
        <p14:creationId xmlns:p14="http://schemas.microsoft.com/office/powerpoint/2010/main" val="416436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1949 </a:t>
            </a:r>
            <a:r>
              <a:rPr lang="de-DE" dirty="0" err="1"/>
              <a:t>differentiates</a:t>
            </a:r>
            <a:r>
              <a:rPr lang="de-DE" dirty="0"/>
              <a:t> </a:t>
            </a:r>
            <a:r>
              <a:rPr lang="de-DE" dirty="0" err="1"/>
              <a:t>between</a:t>
            </a:r>
            <a:r>
              <a:rPr lang="de-DE" dirty="0"/>
              <a:t> bio-bike and </a:t>
            </a:r>
            <a:r>
              <a:rPr lang="de-DE" dirty="0" err="1"/>
              <a:t>bikes</a:t>
            </a:r>
            <a:r>
              <a:rPr lang="de-DE" dirty="0"/>
              <a:t> </a:t>
            </a:r>
            <a:r>
              <a:rPr lang="de-DE" dirty="0" err="1"/>
              <a:t>with</a:t>
            </a:r>
            <a:r>
              <a:rPr lang="de-DE" dirty="0"/>
              <a:t> </a:t>
            </a:r>
            <a:r>
              <a:rPr lang="de-DE" dirty="0" err="1"/>
              <a:t>engine</a:t>
            </a:r>
            <a:r>
              <a:rPr lang="de-DE" dirty="0"/>
              <a:t>. </a:t>
            </a:r>
          </a:p>
          <a:p>
            <a:r>
              <a:rPr lang="de-DE" dirty="0" err="1"/>
              <a:t>No</a:t>
            </a:r>
            <a:r>
              <a:rPr lang="de-DE" dirty="0"/>
              <a:t> </a:t>
            </a:r>
            <a:r>
              <a:rPr lang="de-DE" dirty="0" err="1"/>
              <a:t>definition</a:t>
            </a:r>
            <a:r>
              <a:rPr lang="de-DE" dirty="0"/>
              <a:t> </a:t>
            </a:r>
            <a:r>
              <a:rPr lang="de-DE" dirty="0" err="1"/>
              <a:t>for</a:t>
            </a:r>
            <a:r>
              <a:rPr lang="de-DE" dirty="0"/>
              <a:t> </a:t>
            </a:r>
            <a:r>
              <a:rPr lang="de-DE" dirty="0" err="1"/>
              <a:t>motorcycle</a:t>
            </a:r>
            <a:endParaRPr lang="de-DE" dirty="0"/>
          </a:p>
        </p:txBody>
      </p:sp>
      <p:sp>
        <p:nvSpPr>
          <p:cNvPr id="4" name="Foliennummernplatzhalter 3"/>
          <p:cNvSpPr>
            <a:spLocks noGrp="1"/>
          </p:cNvSpPr>
          <p:nvPr>
            <p:ph type="sldNum" sz="quarter" idx="5"/>
          </p:nvPr>
        </p:nvSpPr>
        <p:spPr/>
        <p:txBody>
          <a:bodyPr/>
          <a:lstStyle/>
          <a:p>
            <a:fld id="{41DD35BC-C92A-4411-ADA9-A65A40D21648}" type="slidenum">
              <a:rPr lang="de-DE" smtClean="0"/>
              <a:t>14</a:t>
            </a:fld>
            <a:endParaRPr lang="de-DE"/>
          </a:p>
        </p:txBody>
      </p:sp>
    </p:spTree>
    <p:extLst>
      <p:ext uri="{BB962C8B-B14F-4D97-AF65-F5344CB8AC3E}">
        <p14:creationId xmlns:p14="http://schemas.microsoft.com/office/powerpoint/2010/main" val="41347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E-power </a:t>
            </a:r>
            <a:r>
              <a:rPr lang="de-DE" dirty="0" err="1"/>
              <a:t>is</a:t>
            </a:r>
            <a:r>
              <a:rPr lang="de-DE" dirty="0"/>
              <a:t> </a:t>
            </a:r>
            <a:r>
              <a:rPr lang="de-DE" dirty="0" err="1"/>
              <a:t>auxiliary</a:t>
            </a:r>
            <a:endParaRPr lang="de-DE" dirty="0"/>
          </a:p>
          <a:p>
            <a:r>
              <a:rPr lang="de-DE" dirty="0"/>
              <a:t>But not a </a:t>
            </a:r>
            <a:r>
              <a:rPr lang="de-DE" dirty="0" err="1"/>
              <a:t>combustion</a:t>
            </a:r>
            <a:r>
              <a:rPr lang="de-DE" dirty="0"/>
              <a:t> </a:t>
            </a:r>
            <a:r>
              <a:rPr lang="de-DE" dirty="0" err="1"/>
              <a:t>motor</a:t>
            </a:r>
            <a:r>
              <a:rPr lang="de-DE" dirty="0"/>
              <a:t> -&gt; Wide </a:t>
            </a:r>
            <a:r>
              <a:rPr lang="de-DE" dirty="0" err="1"/>
              <a:t>interpretation</a:t>
            </a:r>
            <a:r>
              <a:rPr lang="de-DE" dirty="0"/>
              <a:t>?</a:t>
            </a:r>
          </a:p>
          <a:p>
            <a:r>
              <a:rPr lang="de-DE" dirty="0" err="1"/>
              <a:t>What</a:t>
            </a:r>
            <a:r>
              <a:rPr lang="de-DE" dirty="0"/>
              <a:t> </a:t>
            </a:r>
            <a:r>
              <a:rPr lang="de-DE" dirty="0" err="1"/>
              <a:t>is</a:t>
            </a:r>
            <a:r>
              <a:rPr lang="de-DE" dirty="0"/>
              <a:t> </a:t>
            </a:r>
            <a:r>
              <a:rPr lang="de-DE" dirty="0" err="1"/>
              <a:t>the</a:t>
            </a:r>
            <a:r>
              <a:rPr lang="de-DE" dirty="0"/>
              <a:t> </a:t>
            </a:r>
            <a:r>
              <a:rPr lang="de-DE" dirty="0" err="1"/>
              <a:t>charactericstic</a:t>
            </a:r>
            <a:r>
              <a:rPr lang="de-DE" dirty="0"/>
              <a:t> </a:t>
            </a:r>
            <a:r>
              <a:rPr lang="de-DE" dirty="0" err="1"/>
              <a:t>structure</a:t>
            </a:r>
            <a:r>
              <a:rPr lang="de-DE" dirty="0"/>
              <a:t> </a:t>
            </a:r>
            <a:r>
              <a:rPr lang="de-DE" dirty="0" err="1"/>
              <a:t>of</a:t>
            </a:r>
            <a:r>
              <a:rPr lang="de-DE" dirty="0"/>
              <a:t> a </a:t>
            </a:r>
            <a:r>
              <a:rPr lang="de-DE" dirty="0" err="1"/>
              <a:t>cycle</a:t>
            </a:r>
            <a:r>
              <a:rPr lang="de-DE" dirty="0"/>
              <a:t>?</a:t>
            </a:r>
          </a:p>
        </p:txBody>
      </p:sp>
      <p:sp>
        <p:nvSpPr>
          <p:cNvPr id="4" name="Foliennummernplatzhalter 3"/>
          <p:cNvSpPr>
            <a:spLocks noGrp="1"/>
          </p:cNvSpPr>
          <p:nvPr>
            <p:ph type="sldNum" sz="quarter" idx="5"/>
          </p:nvPr>
        </p:nvSpPr>
        <p:spPr/>
        <p:txBody>
          <a:bodyPr/>
          <a:lstStyle/>
          <a:p>
            <a:fld id="{41DD35BC-C92A-4411-ADA9-A65A40D21648}" type="slidenum">
              <a:rPr lang="de-DE" smtClean="0"/>
              <a:t>15</a:t>
            </a:fld>
            <a:endParaRPr lang="de-DE"/>
          </a:p>
        </p:txBody>
      </p:sp>
    </p:spTree>
    <p:extLst>
      <p:ext uri="{BB962C8B-B14F-4D97-AF65-F5344CB8AC3E}">
        <p14:creationId xmlns:p14="http://schemas.microsoft.com/office/powerpoint/2010/main" val="632324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-&gt; </a:t>
            </a:r>
            <a:r>
              <a:rPr lang="de-DE" dirty="0" err="1"/>
              <a:t>No</a:t>
            </a:r>
            <a:r>
              <a:rPr lang="de-DE" dirty="0"/>
              <a:t> </a:t>
            </a:r>
            <a:r>
              <a:rPr lang="de-DE" dirty="0" err="1"/>
              <a:t>limitation</a:t>
            </a:r>
            <a:r>
              <a:rPr lang="de-DE" dirty="0"/>
              <a:t> </a:t>
            </a:r>
            <a:r>
              <a:rPr lang="de-DE" dirty="0" err="1"/>
              <a:t>as</a:t>
            </a:r>
            <a:r>
              <a:rPr lang="de-DE" dirty="0"/>
              <a:t> </a:t>
            </a:r>
            <a:r>
              <a:rPr lang="de-DE" dirty="0" err="1"/>
              <a:t>to</a:t>
            </a:r>
            <a:r>
              <a:rPr lang="de-DE" dirty="0"/>
              <a:t> </a:t>
            </a:r>
            <a:r>
              <a:rPr lang="de-DE" dirty="0" err="1"/>
              <a:t>typr</a:t>
            </a:r>
            <a:r>
              <a:rPr lang="de-DE" dirty="0"/>
              <a:t> </a:t>
            </a:r>
            <a:r>
              <a:rPr lang="de-DE" dirty="0" err="1"/>
              <a:t>of</a:t>
            </a:r>
            <a:r>
              <a:rPr lang="de-DE" dirty="0"/>
              <a:t> </a:t>
            </a:r>
            <a:r>
              <a:rPr lang="de-DE" dirty="0" err="1"/>
              <a:t>motor</a:t>
            </a:r>
            <a:endParaRPr lang="de-DE" dirty="0"/>
          </a:p>
        </p:txBody>
      </p:sp>
      <p:sp>
        <p:nvSpPr>
          <p:cNvPr id="4" name="Foliennummernplatzhalter 3"/>
          <p:cNvSpPr>
            <a:spLocks noGrp="1"/>
          </p:cNvSpPr>
          <p:nvPr>
            <p:ph type="sldNum" sz="quarter" idx="5"/>
          </p:nvPr>
        </p:nvSpPr>
        <p:spPr/>
        <p:txBody>
          <a:bodyPr/>
          <a:lstStyle/>
          <a:p>
            <a:fld id="{41DD35BC-C92A-4411-ADA9-A65A40D21648}" type="slidenum">
              <a:rPr lang="de-DE" smtClean="0"/>
              <a:t>18</a:t>
            </a:fld>
            <a:endParaRPr lang="de-DE"/>
          </a:p>
        </p:txBody>
      </p:sp>
    </p:spTree>
    <p:extLst>
      <p:ext uri="{BB962C8B-B14F-4D97-AF65-F5344CB8AC3E}">
        <p14:creationId xmlns:p14="http://schemas.microsoft.com/office/powerpoint/2010/main" val="3484748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Spain </a:t>
            </a:r>
            <a:r>
              <a:rPr lang="de-DE" dirty="0" err="1"/>
              <a:t>has</a:t>
            </a:r>
            <a:r>
              <a:rPr lang="de-DE" dirty="0"/>
              <a:t> </a:t>
            </a:r>
            <a:r>
              <a:rPr lang="de-DE" dirty="0" err="1"/>
              <a:t>signed</a:t>
            </a:r>
            <a:r>
              <a:rPr lang="de-DE" dirty="0"/>
              <a:t>, but not </a:t>
            </a:r>
            <a:r>
              <a:rPr lang="de-DE" dirty="0" err="1"/>
              <a:t>ratified</a:t>
            </a:r>
            <a:r>
              <a:rPr lang="de-DE" dirty="0"/>
              <a:t> </a:t>
            </a:r>
            <a:r>
              <a:rPr lang="de-DE" dirty="0" err="1"/>
              <a:t>the</a:t>
            </a:r>
            <a:r>
              <a:rPr lang="de-DE" dirty="0"/>
              <a:t> Convention, </a:t>
            </a:r>
            <a:r>
              <a:rPr lang="de-DE" dirty="0" err="1"/>
              <a:t>though</a:t>
            </a:r>
            <a:r>
              <a:rPr lang="de-DE" dirty="0"/>
              <a:t> national </a:t>
            </a:r>
            <a:r>
              <a:rPr lang="de-DE" dirty="0" err="1"/>
              <a:t>law</a:t>
            </a:r>
            <a:r>
              <a:rPr lang="de-DE" dirty="0"/>
              <a:t> </a:t>
            </a:r>
            <a:r>
              <a:rPr lang="de-DE" dirty="0" err="1"/>
              <a:t>makes</a:t>
            </a:r>
            <a:r>
              <a:rPr lang="de-DE" dirty="0"/>
              <a:t> </a:t>
            </a:r>
            <a:r>
              <a:rPr lang="de-DE" dirty="0" err="1"/>
              <a:t>reference</a:t>
            </a:r>
            <a:r>
              <a:rPr lang="de-DE" dirty="0"/>
              <a:t> </a:t>
            </a:r>
            <a:r>
              <a:rPr lang="de-DE" dirty="0" err="1"/>
              <a:t>to</a:t>
            </a:r>
            <a:r>
              <a:rPr lang="de-DE" dirty="0"/>
              <a:t> it.</a:t>
            </a:r>
          </a:p>
          <a:p>
            <a:r>
              <a:rPr lang="de-DE" dirty="0"/>
              <a:t>This Convention </a:t>
            </a:r>
            <a:r>
              <a:rPr lang="de-DE" dirty="0" err="1"/>
              <a:t>is</a:t>
            </a:r>
            <a:r>
              <a:rPr lang="de-DE" dirty="0"/>
              <a:t> operative and </a:t>
            </a:r>
            <a:r>
              <a:rPr lang="de-DE" dirty="0" err="1"/>
              <a:t>updated</a:t>
            </a:r>
            <a:r>
              <a:rPr lang="de-DE" dirty="0"/>
              <a:t> </a:t>
            </a:r>
            <a:r>
              <a:rPr lang="de-DE" dirty="0" err="1"/>
              <a:t>to</a:t>
            </a:r>
            <a:r>
              <a:rPr lang="de-DE" dirty="0"/>
              <a:t> </a:t>
            </a:r>
            <a:r>
              <a:rPr lang="de-DE" dirty="0" err="1"/>
              <a:t>cover</a:t>
            </a:r>
            <a:r>
              <a:rPr lang="de-DE" dirty="0"/>
              <a:t> </a:t>
            </a:r>
            <a:r>
              <a:rPr lang="de-DE" dirty="0" err="1"/>
              <a:t>atters</a:t>
            </a:r>
            <a:r>
              <a:rPr lang="de-DE" dirty="0"/>
              <a:t> such </a:t>
            </a:r>
            <a:r>
              <a:rPr lang="de-DE" dirty="0" err="1"/>
              <a:t>as</a:t>
            </a:r>
            <a:r>
              <a:rPr lang="de-DE" dirty="0"/>
              <a:t> </a:t>
            </a:r>
            <a:r>
              <a:rPr lang="de-DE" dirty="0" err="1"/>
              <a:t>autonomous</a:t>
            </a:r>
            <a:r>
              <a:rPr lang="de-DE" dirty="0"/>
              <a:t> </a:t>
            </a:r>
            <a:r>
              <a:rPr lang="de-DE" dirty="0" err="1"/>
              <a:t>vehicles</a:t>
            </a:r>
            <a:endParaRPr lang="de-DE" dirty="0"/>
          </a:p>
          <a:p>
            <a:r>
              <a:rPr lang="de-DE" dirty="0"/>
              <a:t>Most, but not all CMR / 1949 Countries</a:t>
            </a:r>
          </a:p>
        </p:txBody>
      </p:sp>
      <p:sp>
        <p:nvSpPr>
          <p:cNvPr id="4" name="Foliennummernplatzhalter 3"/>
          <p:cNvSpPr>
            <a:spLocks noGrp="1"/>
          </p:cNvSpPr>
          <p:nvPr>
            <p:ph type="sldNum" sz="quarter" idx="5"/>
          </p:nvPr>
        </p:nvSpPr>
        <p:spPr/>
        <p:txBody>
          <a:bodyPr/>
          <a:lstStyle/>
          <a:p>
            <a:fld id="{41DD35BC-C92A-4411-ADA9-A65A40D21648}" type="slidenum">
              <a:rPr lang="de-DE" smtClean="0"/>
              <a:t>21</a:t>
            </a:fld>
            <a:endParaRPr lang="de-DE"/>
          </a:p>
        </p:txBody>
      </p:sp>
    </p:spTree>
    <p:extLst>
      <p:ext uri="{BB962C8B-B14F-4D97-AF65-F5344CB8AC3E}">
        <p14:creationId xmlns:p14="http://schemas.microsoft.com/office/powerpoint/2010/main" val="2483649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61E32-39CB-91B0-B852-55EC30208E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9177E6-EAB0-DEA0-E7A1-8B5BAE2F55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CD7CA7-4265-8E9D-453B-45DC0D1C814E}"/>
              </a:ext>
            </a:extLst>
          </p:cNvPr>
          <p:cNvSpPr>
            <a:spLocks noGrp="1"/>
          </p:cNvSpPr>
          <p:nvPr>
            <p:ph type="body" idx="1"/>
          </p:nvPr>
        </p:nvSpPr>
        <p:spPr/>
        <p:txBody>
          <a:bodyPr/>
          <a:lstStyle/>
          <a:p>
            <a:r>
              <a:rPr lang="de-DE" dirty="0" err="1"/>
              <a:t>Certainly</a:t>
            </a:r>
            <a:r>
              <a:rPr lang="de-DE" dirty="0"/>
              <a:t> not a </a:t>
            </a:r>
            <a:r>
              <a:rPr lang="de-DE" dirty="0" err="1"/>
              <a:t>cycle</a:t>
            </a:r>
            <a:endParaRPr lang="de-DE" dirty="0"/>
          </a:p>
          <a:p>
            <a:r>
              <a:rPr lang="de-DE" dirty="0"/>
              <a:t>Maybe a Moped, but </a:t>
            </a:r>
            <a:r>
              <a:rPr lang="de-DE" dirty="0" err="1"/>
              <a:t>then</a:t>
            </a:r>
            <a:r>
              <a:rPr lang="de-DE" dirty="0"/>
              <a:t> </a:t>
            </a:r>
            <a:r>
              <a:rPr lang="de-DE" dirty="0" err="1"/>
              <a:t>we</a:t>
            </a:r>
            <a:r>
              <a:rPr lang="de-DE" dirty="0"/>
              <a:t> </a:t>
            </a:r>
            <a:r>
              <a:rPr lang="de-DE" dirty="0" err="1"/>
              <a:t>have</a:t>
            </a:r>
            <a:r>
              <a:rPr lang="de-DE" dirty="0"/>
              <a:t> </a:t>
            </a:r>
            <a:r>
              <a:rPr lang="de-DE" dirty="0" err="1"/>
              <a:t>the</a:t>
            </a:r>
            <a:r>
              <a:rPr lang="de-DE" dirty="0"/>
              <a:t> same </a:t>
            </a:r>
            <a:r>
              <a:rPr lang="de-DE" dirty="0" err="1"/>
              <a:t>difficulties</a:t>
            </a:r>
            <a:r>
              <a:rPr lang="de-DE" dirty="0"/>
              <a:t> </a:t>
            </a:r>
            <a:r>
              <a:rPr lang="de-DE" dirty="0" err="1"/>
              <a:t>as</a:t>
            </a:r>
            <a:r>
              <a:rPr lang="de-DE" dirty="0"/>
              <a:t> a </a:t>
            </a:r>
            <a:r>
              <a:rPr lang="de-DE" dirty="0" err="1"/>
              <a:t>with</a:t>
            </a:r>
            <a:r>
              <a:rPr lang="de-DE" dirty="0"/>
              <a:t> </a:t>
            </a:r>
            <a:r>
              <a:rPr lang="de-DE" dirty="0" err="1"/>
              <a:t>the</a:t>
            </a:r>
            <a:r>
              <a:rPr lang="de-DE" dirty="0"/>
              <a:t> 1949 </a:t>
            </a:r>
            <a:r>
              <a:rPr lang="de-DE" dirty="0" err="1"/>
              <a:t>convention</a:t>
            </a:r>
            <a:endParaRPr lang="de-DE" dirty="0"/>
          </a:p>
          <a:p>
            <a:r>
              <a:rPr lang="de-DE" dirty="0" err="1"/>
              <a:t>Luckily</a:t>
            </a:r>
            <a:r>
              <a:rPr lang="de-DE" dirty="0"/>
              <a:t> </a:t>
            </a:r>
            <a:r>
              <a:rPr lang="de-DE" dirty="0" err="1"/>
              <a:t>we</a:t>
            </a:r>
            <a:r>
              <a:rPr lang="de-DE" dirty="0"/>
              <a:t> also </a:t>
            </a:r>
            <a:r>
              <a:rPr lang="de-DE" dirty="0" err="1"/>
              <a:t>have</a:t>
            </a:r>
            <a:r>
              <a:rPr lang="de-DE" dirty="0"/>
              <a:t> </a:t>
            </a:r>
            <a:r>
              <a:rPr lang="de-DE" dirty="0" err="1"/>
              <a:t>the</a:t>
            </a:r>
            <a:r>
              <a:rPr lang="de-DE" dirty="0"/>
              <a:t> </a:t>
            </a:r>
            <a:r>
              <a:rPr lang="de-DE" dirty="0" err="1"/>
              <a:t>motor</a:t>
            </a:r>
            <a:r>
              <a:rPr lang="de-DE" dirty="0"/>
              <a:t> </a:t>
            </a:r>
            <a:r>
              <a:rPr lang="de-DE" dirty="0" err="1"/>
              <a:t>cycle</a:t>
            </a:r>
            <a:r>
              <a:rPr lang="de-DE" dirty="0"/>
              <a:t> </a:t>
            </a:r>
            <a:r>
              <a:rPr lang="de-DE" dirty="0" err="1"/>
              <a:t>that</a:t>
            </a:r>
            <a:r>
              <a:rPr lang="de-DE" dirty="0"/>
              <a:t> </a:t>
            </a:r>
            <a:r>
              <a:rPr lang="de-DE" dirty="0" err="1"/>
              <a:t>does</a:t>
            </a:r>
            <a:r>
              <a:rPr lang="de-DE" dirty="0"/>
              <a:t> not </a:t>
            </a:r>
            <a:r>
              <a:rPr lang="de-DE" dirty="0" err="1"/>
              <a:t>place</a:t>
            </a:r>
            <a:r>
              <a:rPr lang="de-DE" dirty="0"/>
              <a:t> </a:t>
            </a:r>
            <a:r>
              <a:rPr lang="de-DE" dirty="0" err="1"/>
              <a:t>any</a:t>
            </a:r>
            <a:r>
              <a:rPr lang="de-DE" dirty="0"/>
              <a:t> </a:t>
            </a:r>
            <a:r>
              <a:rPr lang="de-DE" dirty="0" err="1"/>
              <a:t>limits</a:t>
            </a:r>
            <a:r>
              <a:rPr lang="de-DE" dirty="0"/>
              <a:t> on </a:t>
            </a:r>
            <a:r>
              <a:rPr lang="de-DE" dirty="0" err="1"/>
              <a:t>the</a:t>
            </a:r>
            <a:r>
              <a:rPr lang="de-DE" dirty="0"/>
              <a:t> </a:t>
            </a:r>
            <a:r>
              <a:rPr lang="de-DE" dirty="0" err="1"/>
              <a:t>propulsion</a:t>
            </a:r>
            <a:r>
              <a:rPr lang="de-DE" dirty="0"/>
              <a:t> type</a:t>
            </a:r>
          </a:p>
          <a:p>
            <a:r>
              <a:rPr lang="de-DE" dirty="0" err="1"/>
              <a:t>However</a:t>
            </a:r>
            <a:r>
              <a:rPr lang="de-DE" dirty="0"/>
              <a:t>, </a:t>
            </a:r>
            <a:r>
              <a:rPr lang="de-DE" dirty="0" err="1"/>
              <a:t>it</a:t>
            </a:r>
            <a:r>
              <a:rPr lang="de-DE" dirty="0"/>
              <a:t> </a:t>
            </a:r>
            <a:r>
              <a:rPr lang="de-DE" dirty="0" err="1"/>
              <a:t>sems</a:t>
            </a:r>
            <a:r>
              <a:rPr lang="de-DE" dirty="0"/>
              <a:t> </a:t>
            </a:r>
            <a:r>
              <a:rPr lang="de-DE" dirty="0" err="1"/>
              <a:t>to</a:t>
            </a:r>
            <a:r>
              <a:rPr lang="de-DE" dirty="0"/>
              <a:t> </a:t>
            </a:r>
            <a:r>
              <a:rPr lang="de-DE" dirty="0" err="1"/>
              <a:t>be</a:t>
            </a:r>
            <a:r>
              <a:rPr lang="de-DE" dirty="0"/>
              <a:t> limited </a:t>
            </a:r>
            <a:r>
              <a:rPr lang="de-DE" dirty="0" err="1"/>
              <a:t>to</a:t>
            </a:r>
            <a:r>
              <a:rPr lang="de-DE" dirty="0"/>
              <a:t> </a:t>
            </a:r>
            <a:r>
              <a:rPr lang="de-DE" dirty="0" err="1"/>
              <a:t>who-wheeled</a:t>
            </a:r>
            <a:r>
              <a:rPr lang="de-DE" dirty="0"/>
              <a:t> </a:t>
            </a:r>
            <a:r>
              <a:rPr lang="de-DE" dirty="0" err="1"/>
              <a:t>vehicles</a:t>
            </a:r>
            <a:r>
              <a:rPr lang="de-DE" dirty="0"/>
              <a:t>….?</a:t>
            </a:r>
          </a:p>
        </p:txBody>
      </p:sp>
      <p:sp>
        <p:nvSpPr>
          <p:cNvPr id="4" name="Foliennummernplatzhalter 3">
            <a:extLst>
              <a:ext uri="{FF2B5EF4-FFF2-40B4-BE49-F238E27FC236}">
                <a16:creationId xmlns:a16="http://schemas.microsoft.com/office/drawing/2014/main" id="{190CD0EE-7ECE-0260-A9BA-BFD273F3540A}"/>
              </a:ext>
            </a:extLst>
          </p:cNvPr>
          <p:cNvSpPr>
            <a:spLocks noGrp="1"/>
          </p:cNvSpPr>
          <p:nvPr>
            <p:ph type="sldNum" sz="quarter" idx="5"/>
          </p:nvPr>
        </p:nvSpPr>
        <p:spPr/>
        <p:txBody>
          <a:bodyPr/>
          <a:lstStyle/>
          <a:p>
            <a:fld id="{41DD35BC-C92A-4411-ADA9-A65A40D21648}" type="slidenum">
              <a:rPr lang="de-DE" smtClean="0"/>
              <a:t>22</a:t>
            </a:fld>
            <a:endParaRPr lang="de-DE"/>
          </a:p>
        </p:txBody>
      </p:sp>
    </p:spTree>
    <p:extLst>
      <p:ext uri="{BB962C8B-B14F-4D97-AF65-F5344CB8AC3E}">
        <p14:creationId xmlns:p14="http://schemas.microsoft.com/office/powerpoint/2010/main" val="201947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6846E-E311-0F48-7D05-9FC2E8CFA8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678AD8-D93F-9B56-57CD-F1A775E8B2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4F428D-9AA1-F6B8-0A23-BBA3D02B5AFF}"/>
              </a:ext>
            </a:extLst>
          </p:cNvPr>
          <p:cNvSpPr>
            <a:spLocks noGrp="1"/>
          </p:cNvSpPr>
          <p:nvPr>
            <p:ph type="body" idx="1"/>
          </p:nvPr>
        </p:nvSpPr>
        <p:spPr/>
        <p:txBody>
          <a:bodyPr/>
          <a:lstStyle/>
          <a:p>
            <a:r>
              <a:rPr lang="de-DE" dirty="0" err="1"/>
              <a:t>We</a:t>
            </a:r>
            <a:r>
              <a:rPr lang="de-DE" dirty="0"/>
              <a:t> </a:t>
            </a:r>
            <a:r>
              <a:rPr lang="de-DE" dirty="0" err="1"/>
              <a:t>have</a:t>
            </a:r>
            <a:r>
              <a:rPr lang="de-DE" dirty="0"/>
              <a:t> </a:t>
            </a:r>
            <a:r>
              <a:rPr lang="de-DE" dirty="0" err="1"/>
              <a:t>the</a:t>
            </a:r>
            <a:r>
              <a:rPr lang="de-DE" dirty="0"/>
              <a:t> Motor Cycle = </a:t>
            </a:r>
            <a:r>
              <a:rPr lang="de-DE" dirty="0" err="1"/>
              <a:t>Delivery</a:t>
            </a:r>
            <a:r>
              <a:rPr lang="de-DE" dirty="0"/>
              <a:t> Bike </a:t>
            </a:r>
            <a:r>
              <a:rPr lang="de-DE" dirty="0" err="1"/>
              <a:t>covered</a:t>
            </a:r>
            <a:endParaRPr lang="de-DE" dirty="0"/>
          </a:p>
          <a:p>
            <a:r>
              <a:rPr lang="de-DE" dirty="0" err="1"/>
              <a:t>We</a:t>
            </a:r>
            <a:r>
              <a:rPr lang="de-DE" dirty="0"/>
              <a:t> </a:t>
            </a:r>
            <a:r>
              <a:rPr lang="de-DE" dirty="0" err="1"/>
              <a:t>have</a:t>
            </a:r>
            <a:r>
              <a:rPr lang="de-DE" dirty="0"/>
              <a:t> </a:t>
            </a:r>
            <a:r>
              <a:rPr lang="de-DE" dirty="0" err="1"/>
              <a:t>the</a:t>
            </a:r>
            <a:r>
              <a:rPr lang="de-DE" dirty="0"/>
              <a:t> </a:t>
            </a:r>
            <a:r>
              <a:rPr lang="de-DE" dirty="0" err="1"/>
              <a:t>trolley</a:t>
            </a:r>
            <a:r>
              <a:rPr lang="de-DE" dirty="0"/>
              <a:t> </a:t>
            </a:r>
            <a:r>
              <a:rPr lang="de-DE" dirty="0" err="1"/>
              <a:t>bus</a:t>
            </a:r>
            <a:r>
              <a:rPr lang="de-DE" dirty="0"/>
              <a:t> </a:t>
            </a:r>
            <a:r>
              <a:rPr lang="de-DE" dirty="0" err="1"/>
              <a:t>truck</a:t>
            </a:r>
            <a:r>
              <a:rPr lang="de-DE" dirty="0"/>
              <a:t> </a:t>
            </a:r>
            <a:r>
              <a:rPr lang="de-DE" dirty="0" err="1"/>
              <a:t>covered</a:t>
            </a:r>
            <a:r>
              <a:rPr lang="de-DE" dirty="0"/>
              <a:t> </a:t>
            </a:r>
          </a:p>
        </p:txBody>
      </p:sp>
      <p:sp>
        <p:nvSpPr>
          <p:cNvPr id="4" name="Foliennummernplatzhalter 3">
            <a:extLst>
              <a:ext uri="{FF2B5EF4-FFF2-40B4-BE49-F238E27FC236}">
                <a16:creationId xmlns:a16="http://schemas.microsoft.com/office/drawing/2014/main" id="{618F25B8-5F78-3AF3-0BE3-9E3E26A9FE1A}"/>
              </a:ext>
            </a:extLst>
          </p:cNvPr>
          <p:cNvSpPr>
            <a:spLocks noGrp="1"/>
          </p:cNvSpPr>
          <p:nvPr>
            <p:ph type="sldNum" sz="quarter" idx="5"/>
          </p:nvPr>
        </p:nvSpPr>
        <p:spPr/>
        <p:txBody>
          <a:bodyPr/>
          <a:lstStyle/>
          <a:p>
            <a:fld id="{41DD35BC-C92A-4411-ADA9-A65A40D21648}" type="slidenum">
              <a:rPr lang="de-DE" smtClean="0"/>
              <a:t>23</a:t>
            </a:fld>
            <a:endParaRPr lang="de-DE"/>
          </a:p>
        </p:txBody>
      </p:sp>
    </p:spTree>
    <p:extLst>
      <p:ext uri="{BB962C8B-B14F-4D97-AF65-F5344CB8AC3E}">
        <p14:creationId xmlns:p14="http://schemas.microsoft.com/office/powerpoint/2010/main" val="210853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C518-7E6C-E356-4EC1-C36F5C27D2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1DC7A9-3393-5A1D-BB27-944252BFA08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87A5CE1-776C-79F7-DDD3-92B358B92932}"/>
              </a:ext>
            </a:extLst>
          </p:cNvPr>
          <p:cNvSpPr>
            <a:spLocks noGrp="1"/>
          </p:cNvSpPr>
          <p:nvPr>
            <p:ph type="body" idx="1"/>
          </p:nvPr>
        </p:nvSpPr>
        <p:spPr/>
        <p:txBody>
          <a:bodyPr/>
          <a:lstStyle/>
          <a:p>
            <a:r>
              <a:rPr lang="de-DE" dirty="0"/>
              <a:t>Spain </a:t>
            </a:r>
            <a:r>
              <a:rPr lang="de-DE" dirty="0" err="1"/>
              <a:t>has</a:t>
            </a:r>
            <a:r>
              <a:rPr lang="de-DE" dirty="0"/>
              <a:t> </a:t>
            </a:r>
            <a:r>
              <a:rPr lang="de-DE" dirty="0" err="1"/>
              <a:t>signed</a:t>
            </a:r>
            <a:r>
              <a:rPr lang="de-DE" dirty="0"/>
              <a:t>, but not </a:t>
            </a:r>
            <a:r>
              <a:rPr lang="de-DE" dirty="0" err="1"/>
              <a:t>ratified</a:t>
            </a:r>
            <a:r>
              <a:rPr lang="de-DE" dirty="0"/>
              <a:t> </a:t>
            </a:r>
            <a:r>
              <a:rPr lang="de-DE" dirty="0" err="1"/>
              <a:t>the</a:t>
            </a:r>
            <a:r>
              <a:rPr lang="de-DE" dirty="0"/>
              <a:t> Convention, </a:t>
            </a:r>
            <a:r>
              <a:rPr lang="de-DE" dirty="0" err="1"/>
              <a:t>though</a:t>
            </a:r>
            <a:r>
              <a:rPr lang="de-DE" dirty="0"/>
              <a:t> national </a:t>
            </a:r>
            <a:r>
              <a:rPr lang="de-DE" dirty="0" err="1"/>
              <a:t>law</a:t>
            </a:r>
            <a:r>
              <a:rPr lang="de-DE" dirty="0"/>
              <a:t> </a:t>
            </a:r>
            <a:r>
              <a:rPr lang="de-DE" dirty="0" err="1"/>
              <a:t>makes</a:t>
            </a:r>
            <a:r>
              <a:rPr lang="de-DE" dirty="0"/>
              <a:t> </a:t>
            </a:r>
            <a:r>
              <a:rPr lang="de-DE" dirty="0" err="1"/>
              <a:t>reference</a:t>
            </a:r>
            <a:r>
              <a:rPr lang="de-DE" dirty="0"/>
              <a:t> </a:t>
            </a:r>
            <a:r>
              <a:rPr lang="de-DE" dirty="0" err="1"/>
              <a:t>to</a:t>
            </a:r>
            <a:r>
              <a:rPr lang="de-DE" dirty="0"/>
              <a:t> it.</a:t>
            </a:r>
          </a:p>
        </p:txBody>
      </p:sp>
      <p:sp>
        <p:nvSpPr>
          <p:cNvPr id="4" name="Foliennummernplatzhalter 3">
            <a:extLst>
              <a:ext uri="{FF2B5EF4-FFF2-40B4-BE49-F238E27FC236}">
                <a16:creationId xmlns:a16="http://schemas.microsoft.com/office/drawing/2014/main" id="{36B1C39A-65BF-EE83-F5FE-7F66B42D2F18}"/>
              </a:ext>
            </a:extLst>
          </p:cNvPr>
          <p:cNvSpPr>
            <a:spLocks noGrp="1"/>
          </p:cNvSpPr>
          <p:nvPr>
            <p:ph type="sldNum" sz="quarter" idx="5"/>
          </p:nvPr>
        </p:nvSpPr>
        <p:spPr/>
        <p:txBody>
          <a:bodyPr/>
          <a:lstStyle/>
          <a:p>
            <a:fld id="{41DD35BC-C92A-4411-ADA9-A65A40D21648}" type="slidenum">
              <a:rPr lang="de-DE" smtClean="0"/>
              <a:t>24</a:t>
            </a:fld>
            <a:endParaRPr lang="de-DE"/>
          </a:p>
        </p:txBody>
      </p:sp>
    </p:spTree>
    <p:extLst>
      <p:ext uri="{BB962C8B-B14F-4D97-AF65-F5344CB8AC3E}">
        <p14:creationId xmlns:p14="http://schemas.microsoft.com/office/powerpoint/2010/main" val="3496715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59125-097E-A741-930B-89F01A3E7A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1379D8-BFD2-B39F-1BE1-F9443E5DD6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9176A9-BC53-8829-1AA3-BAAA0E693B26}"/>
              </a:ext>
            </a:extLst>
          </p:cNvPr>
          <p:cNvSpPr>
            <a:spLocks noGrp="1"/>
          </p:cNvSpPr>
          <p:nvPr>
            <p:ph type="body" idx="1"/>
          </p:nvPr>
        </p:nvSpPr>
        <p:spPr/>
        <p:txBody>
          <a:bodyPr/>
          <a:lstStyle/>
          <a:p>
            <a:r>
              <a:rPr lang="de-DE" dirty="0"/>
              <a:t>Spain </a:t>
            </a:r>
            <a:r>
              <a:rPr lang="de-DE" dirty="0" err="1"/>
              <a:t>has</a:t>
            </a:r>
            <a:r>
              <a:rPr lang="de-DE" dirty="0"/>
              <a:t> </a:t>
            </a:r>
            <a:r>
              <a:rPr lang="de-DE" dirty="0" err="1"/>
              <a:t>signed</a:t>
            </a:r>
            <a:r>
              <a:rPr lang="de-DE" dirty="0"/>
              <a:t>, but not </a:t>
            </a:r>
            <a:r>
              <a:rPr lang="de-DE" dirty="0" err="1"/>
              <a:t>ratified</a:t>
            </a:r>
            <a:r>
              <a:rPr lang="de-DE" dirty="0"/>
              <a:t> </a:t>
            </a:r>
            <a:r>
              <a:rPr lang="de-DE" dirty="0" err="1"/>
              <a:t>the</a:t>
            </a:r>
            <a:r>
              <a:rPr lang="de-DE" dirty="0"/>
              <a:t> Convention, </a:t>
            </a:r>
            <a:r>
              <a:rPr lang="de-DE" dirty="0" err="1"/>
              <a:t>though</a:t>
            </a:r>
            <a:r>
              <a:rPr lang="de-DE" dirty="0"/>
              <a:t> national </a:t>
            </a:r>
            <a:r>
              <a:rPr lang="de-DE" dirty="0" err="1"/>
              <a:t>law</a:t>
            </a:r>
            <a:r>
              <a:rPr lang="de-DE" dirty="0"/>
              <a:t> </a:t>
            </a:r>
            <a:r>
              <a:rPr lang="de-DE" dirty="0" err="1"/>
              <a:t>makes</a:t>
            </a:r>
            <a:r>
              <a:rPr lang="de-DE" dirty="0"/>
              <a:t> </a:t>
            </a:r>
            <a:r>
              <a:rPr lang="de-DE" dirty="0" err="1"/>
              <a:t>reference</a:t>
            </a:r>
            <a:r>
              <a:rPr lang="de-DE" dirty="0"/>
              <a:t> </a:t>
            </a:r>
            <a:r>
              <a:rPr lang="de-DE" dirty="0" err="1"/>
              <a:t>to</a:t>
            </a:r>
            <a:r>
              <a:rPr lang="de-DE" dirty="0"/>
              <a:t> it.</a:t>
            </a:r>
          </a:p>
        </p:txBody>
      </p:sp>
      <p:sp>
        <p:nvSpPr>
          <p:cNvPr id="4" name="Foliennummernplatzhalter 3">
            <a:extLst>
              <a:ext uri="{FF2B5EF4-FFF2-40B4-BE49-F238E27FC236}">
                <a16:creationId xmlns:a16="http://schemas.microsoft.com/office/drawing/2014/main" id="{018EDD7E-5100-2D40-F5DC-8D4647BF8170}"/>
              </a:ext>
            </a:extLst>
          </p:cNvPr>
          <p:cNvSpPr>
            <a:spLocks noGrp="1"/>
          </p:cNvSpPr>
          <p:nvPr>
            <p:ph type="sldNum" sz="quarter" idx="5"/>
          </p:nvPr>
        </p:nvSpPr>
        <p:spPr/>
        <p:txBody>
          <a:bodyPr/>
          <a:lstStyle/>
          <a:p>
            <a:fld id="{41DD35BC-C92A-4411-ADA9-A65A40D21648}" type="slidenum">
              <a:rPr lang="de-DE" smtClean="0"/>
              <a:t>25</a:t>
            </a:fld>
            <a:endParaRPr lang="de-DE"/>
          </a:p>
        </p:txBody>
      </p:sp>
    </p:spTree>
    <p:extLst>
      <p:ext uri="{BB962C8B-B14F-4D97-AF65-F5344CB8AC3E}">
        <p14:creationId xmlns:p14="http://schemas.microsoft.com/office/powerpoint/2010/main" val="397520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Trcuks</a:t>
            </a:r>
            <a:r>
              <a:rPr lang="de-DE" dirty="0"/>
              <a:t> </a:t>
            </a:r>
            <a:r>
              <a:rPr lang="de-DE" dirty="0" err="1"/>
              <a:t>developed</a:t>
            </a:r>
            <a:r>
              <a:rPr lang="de-DE" dirty="0"/>
              <a:t> </a:t>
            </a:r>
            <a:r>
              <a:rPr lang="de-DE" dirty="0" err="1"/>
              <a:t>further</a:t>
            </a:r>
            <a:r>
              <a:rPr lang="de-DE" dirty="0"/>
              <a:t>, </a:t>
            </a:r>
            <a:r>
              <a:rPr lang="de-DE" dirty="0" err="1"/>
              <a:t>containers</a:t>
            </a:r>
            <a:r>
              <a:rPr lang="de-DE" dirty="0"/>
              <a:t> </a:t>
            </a:r>
            <a:r>
              <a:rPr lang="de-DE" dirty="0" err="1"/>
              <a:t>came</a:t>
            </a:r>
            <a:r>
              <a:rPr lang="de-DE" dirty="0"/>
              <a:t> </a:t>
            </a:r>
            <a:r>
              <a:rPr lang="de-DE" dirty="0" err="1"/>
              <a:t>into</a:t>
            </a:r>
            <a:r>
              <a:rPr lang="de-DE" dirty="0"/>
              <a:t> </a:t>
            </a:r>
            <a:r>
              <a:rPr lang="de-DE" dirty="0" err="1"/>
              <a:t>play</a:t>
            </a:r>
            <a:endParaRPr lang="de-DE" dirty="0"/>
          </a:p>
          <a:p>
            <a:r>
              <a:rPr lang="de-DE" dirty="0"/>
              <a:t>Vehicle = </a:t>
            </a:r>
            <a:r>
              <a:rPr lang="de-DE" dirty="0" err="1"/>
              <a:t>truck</a:t>
            </a:r>
            <a:endParaRPr lang="de-DE" dirty="0"/>
          </a:p>
          <a:p>
            <a:r>
              <a:rPr lang="de-DE" dirty="0"/>
              <a:t>Container </a:t>
            </a:r>
            <a:r>
              <a:rPr lang="de-DE" dirty="0" err="1"/>
              <a:t>is</a:t>
            </a:r>
            <a:r>
              <a:rPr lang="de-DE" dirty="0"/>
              <a:t> not a </a:t>
            </a:r>
            <a:r>
              <a:rPr lang="de-DE" dirty="0" err="1"/>
              <a:t>vehicle</a:t>
            </a:r>
            <a:endParaRPr lang="de-DE" dirty="0"/>
          </a:p>
        </p:txBody>
      </p:sp>
      <p:sp>
        <p:nvSpPr>
          <p:cNvPr id="4" name="Foliennummernplatzhalter 3"/>
          <p:cNvSpPr>
            <a:spLocks noGrp="1"/>
          </p:cNvSpPr>
          <p:nvPr>
            <p:ph type="sldNum" sz="quarter" idx="5"/>
          </p:nvPr>
        </p:nvSpPr>
        <p:spPr/>
        <p:txBody>
          <a:bodyPr/>
          <a:lstStyle/>
          <a:p>
            <a:fld id="{41DD35BC-C92A-4411-ADA9-A65A40D21648}" type="slidenum">
              <a:rPr lang="de-DE" smtClean="0"/>
              <a:t>3</a:t>
            </a:fld>
            <a:endParaRPr lang="de-DE"/>
          </a:p>
        </p:txBody>
      </p:sp>
    </p:spTree>
    <p:extLst>
      <p:ext uri="{BB962C8B-B14F-4D97-AF65-F5344CB8AC3E}">
        <p14:creationId xmlns:p14="http://schemas.microsoft.com/office/powerpoint/2010/main" val="215623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Cliamte</a:t>
            </a:r>
            <a:r>
              <a:rPr lang="de-DE" dirty="0"/>
              <a:t> </a:t>
            </a:r>
            <a:r>
              <a:rPr lang="de-DE" dirty="0" err="1"/>
              <a:t>change</a:t>
            </a:r>
            <a:r>
              <a:rPr lang="de-DE" dirty="0"/>
              <a:t> and </a:t>
            </a:r>
            <a:r>
              <a:rPr lang="de-DE" dirty="0" err="1"/>
              <a:t>associated</a:t>
            </a:r>
            <a:r>
              <a:rPr lang="de-DE" dirty="0"/>
              <a:t> </a:t>
            </a:r>
            <a:r>
              <a:rPr lang="de-DE" dirty="0" err="1"/>
              <a:t>challanges</a:t>
            </a:r>
            <a:r>
              <a:rPr lang="de-DE" dirty="0"/>
              <a:t> </a:t>
            </a:r>
            <a:r>
              <a:rPr lang="de-DE" dirty="0" err="1"/>
              <a:t>brought</a:t>
            </a:r>
            <a:r>
              <a:rPr lang="de-DE" dirty="0"/>
              <a:t> a </a:t>
            </a:r>
            <a:r>
              <a:rPr lang="de-DE" dirty="0" err="1"/>
              <a:t>number</a:t>
            </a:r>
            <a:r>
              <a:rPr lang="de-DE" dirty="0"/>
              <a:t> </a:t>
            </a:r>
            <a:r>
              <a:rPr lang="de-DE" dirty="0" err="1"/>
              <a:t>of</a:t>
            </a:r>
            <a:r>
              <a:rPr lang="de-DE" dirty="0"/>
              <a:t> </a:t>
            </a:r>
            <a:r>
              <a:rPr lang="de-DE" dirty="0" err="1"/>
              <a:t>new</a:t>
            </a:r>
            <a:r>
              <a:rPr lang="de-DE" dirty="0"/>
              <a:t> </a:t>
            </a:r>
            <a:r>
              <a:rPr lang="de-DE" dirty="0" err="1"/>
              <a:t>concepts</a:t>
            </a:r>
            <a:r>
              <a:rPr lang="de-DE" dirty="0"/>
              <a:t> and </a:t>
            </a:r>
            <a:r>
              <a:rPr lang="de-DE" dirty="0" err="1"/>
              <a:t>ideas</a:t>
            </a:r>
            <a:endParaRPr lang="de-DE" dirty="0"/>
          </a:p>
          <a:p>
            <a:r>
              <a:rPr lang="de-DE" dirty="0"/>
              <a:t>Hydrogen </a:t>
            </a:r>
            <a:r>
              <a:rPr lang="de-DE" dirty="0" err="1"/>
              <a:t>fueled</a:t>
            </a:r>
            <a:r>
              <a:rPr lang="de-DE" dirty="0"/>
              <a:t> </a:t>
            </a:r>
            <a:r>
              <a:rPr lang="de-DE" dirty="0" err="1"/>
              <a:t>trucks</a:t>
            </a:r>
            <a:r>
              <a:rPr lang="de-DE" dirty="0"/>
              <a:t>, </a:t>
            </a:r>
            <a:r>
              <a:rPr lang="de-DE" dirty="0" err="1"/>
              <a:t>for</a:t>
            </a:r>
            <a:r>
              <a:rPr lang="de-DE" dirty="0"/>
              <a:t> </a:t>
            </a:r>
            <a:r>
              <a:rPr lang="de-DE" dirty="0" err="1"/>
              <a:t>example</a:t>
            </a:r>
            <a:r>
              <a:rPr lang="de-DE" dirty="0"/>
              <a:t> </a:t>
            </a:r>
            <a:r>
              <a:rPr lang="de-DE" dirty="0" err="1"/>
              <a:t>powered</a:t>
            </a:r>
            <a:r>
              <a:rPr lang="de-DE" dirty="0"/>
              <a:t> </a:t>
            </a:r>
            <a:r>
              <a:rPr lang="de-DE" dirty="0" err="1"/>
              <a:t>by</a:t>
            </a:r>
            <a:r>
              <a:rPr lang="de-DE" dirty="0"/>
              <a:t> </a:t>
            </a:r>
            <a:r>
              <a:rPr lang="de-DE" dirty="0" err="1"/>
              <a:t>fuel</a:t>
            </a:r>
            <a:r>
              <a:rPr lang="de-DE" dirty="0"/>
              <a:t> </a:t>
            </a:r>
            <a:r>
              <a:rPr lang="de-DE" dirty="0" err="1"/>
              <a:t>cells</a:t>
            </a:r>
            <a:endParaRPr lang="de-DE" dirty="0"/>
          </a:p>
        </p:txBody>
      </p:sp>
      <p:sp>
        <p:nvSpPr>
          <p:cNvPr id="4" name="Foliennummernplatzhalter 3"/>
          <p:cNvSpPr>
            <a:spLocks noGrp="1"/>
          </p:cNvSpPr>
          <p:nvPr>
            <p:ph type="sldNum" sz="quarter" idx="5"/>
          </p:nvPr>
        </p:nvSpPr>
        <p:spPr/>
        <p:txBody>
          <a:bodyPr/>
          <a:lstStyle/>
          <a:p>
            <a:fld id="{41DD35BC-C92A-4411-ADA9-A65A40D21648}" type="slidenum">
              <a:rPr lang="de-DE" smtClean="0"/>
              <a:t>4</a:t>
            </a:fld>
            <a:endParaRPr lang="de-DE"/>
          </a:p>
        </p:txBody>
      </p:sp>
    </p:spTree>
    <p:extLst>
      <p:ext uri="{BB962C8B-B14F-4D97-AF65-F5344CB8AC3E}">
        <p14:creationId xmlns:p14="http://schemas.microsoft.com/office/powerpoint/2010/main" val="44830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1128-4FAF-C83E-F250-763E5C03DE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A8ACF9-BC08-5CEE-A82C-F73095D39E6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C9CCA20-DF0B-7606-DD27-D89C7F62D2CD}"/>
              </a:ext>
            </a:extLst>
          </p:cNvPr>
          <p:cNvSpPr>
            <a:spLocks noGrp="1"/>
          </p:cNvSpPr>
          <p:nvPr>
            <p:ph type="body" idx="1"/>
          </p:nvPr>
        </p:nvSpPr>
        <p:spPr/>
        <p:txBody>
          <a:bodyPr/>
          <a:lstStyle/>
          <a:p>
            <a:r>
              <a:rPr lang="de-DE" dirty="0"/>
              <a:t>Experiments </a:t>
            </a:r>
            <a:r>
              <a:rPr lang="de-DE" dirty="0" err="1"/>
              <a:t>with</a:t>
            </a:r>
            <a:r>
              <a:rPr lang="de-DE" dirty="0"/>
              <a:t> </a:t>
            </a:r>
            <a:r>
              <a:rPr lang="de-DE" dirty="0" err="1"/>
              <a:t>electric</a:t>
            </a:r>
            <a:r>
              <a:rPr lang="de-DE" dirty="0"/>
              <a:t> </a:t>
            </a:r>
            <a:r>
              <a:rPr lang="de-DE" dirty="0" err="1"/>
              <a:t>trucks</a:t>
            </a:r>
            <a:endParaRPr lang="de-DE" dirty="0"/>
          </a:p>
          <a:p>
            <a:r>
              <a:rPr lang="de-DE" dirty="0"/>
              <a:t>Here an </a:t>
            </a:r>
            <a:r>
              <a:rPr lang="de-DE" dirty="0" err="1"/>
              <a:t>example</a:t>
            </a:r>
            <a:r>
              <a:rPr lang="de-DE" dirty="0"/>
              <a:t> </a:t>
            </a:r>
            <a:r>
              <a:rPr lang="de-DE" dirty="0" err="1"/>
              <a:t>from</a:t>
            </a:r>
            <a:r>
              <a:rPr lang="de-DE" dirty="0"/>
              <a:t> </a:t>
            </a:r>
            <a:r>
              <a:rPr lang="de-DE" dirty="0" err="1"/>
              <a:t>Sweden</a:t>
            </a:r>
            <a:r>
              <a:rPr lang="de-DE" dirty="0"/>
              <a:t>, but </a:t>
            </a:r>
            <a:r>
              <a:rPr lang="de-DE" dirty="0" err="1"/>
              <a:t>we</a:t>
            </a:r>
            <a:r>
              <a:rPr lang="de-DE" dirty="0"/>
              <a:t> also </a:t>
            </a:r>
            <a:r>
              <a:rPr lang="de-DE" dirty="0" err="1"/>
              <a:t>have</a:t>
            </a:r>
            <a:r>
              <a:rPr lang="de-DE" dirty="0"/>
              <a:t> </a:t>
            </a:r>
            <a:r>
              <a:rPr lang="de-DE" dirty="0" err="1"/>
              <a:t>these</a:t>
            </a:r>
            <a:r>
              <a:rPr lang="de-DE" dirty="0"/>
              <a:t> </a:t>
            </a:r>
            <a:r>
              <a:rPr lang="de-DE" dirty="0" err="1"/>
              <a:t>elsewhere</a:t>
            </a:r>
            <a:r>
              <a:rPr lang="de-DE" dirty="0"/>
              <a:t> Germany</a:t>
            </a:r>
          </a:p>
        </p:txBody>
      </p:sp>
      <p:sp>
        <p:nvSpPr>
          <p:cNvPr id="4" name="Foliennummernplatzhalter 3">
            <a:extLst>
              <a:ext uri="{FF2B5EF4-FFF2-40B4-BE49-F238E27FC236}">
                <a16:creationId xmlns:a16="http://schemas.microsoft.com/office/drawing/2014/main" id="{9C997E76-AA8C-B5AC-C1AF-88CFD944D224}"/>
              </a:ext>
            </a:extLst>
          </p:cNvPr>
          <p:cNvSpPr>
            <a:spLocks noGrp="1"/>
          </p:cNvSpPr>
          <p:nvPr>
            <p:ph type="sldNum" sz="quarter" idx="5"/>
          </p:nvPr>
        </p:nvSpPr>
        <p:spPr/>
        <p:txBody>
          <a:bodyPr/>
          <a:lstStyle/>
          <a:p>
            <a:fld id="{41DD35BC-C92A-4411-ADA9-A65A40D21648}" type="slidenum">
              <a:rPr lang="de-DE" smtClean="0"/>
              <a:t>5</a:t>
            </a:fld>
            <a:endParaRPr lang="de-DE"/>
          </a:p>
        </p:txBody>
      </p:sp>
    </p:spTree>
    <p:extLst>
      <p:ext uri="{BB962C8B-B14F-4D97-AF65-F5344CB8AC3E}">
        <p14:creationId xmlns:p14="http://schemas.microsoft.com/office/powerpoint/2010/main" val="84459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00889-029E-8CB1-59BD-5DF78E0B30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41C69F5-FCDA-D99D-EB69-5AF153BD702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A61114A-4A39-A19A-B155-7115690F0A6E}"/>
              </a:ext>
            </a:extLst>
          </p:cNvPr>
          <p:cNvSpPr>
            <a:spLocks noGrp="1"/>
          </p:cNvSpPr>
          <p:nvPr>
            <p:ph type="body" idx="1"/>
          </p:nvPr>
        </p:nvSpPr>
        <p:spPr/>
        <p:txBody>
          <a:bodyPr/>
          <a:lstStyle/>
          <a:p>
            <a:r>
              <a:rPr lang="de-DE" dirty="0"/>
              <a:t>Tram in Frankfurt </a:t>
            </a:r>
            <a:r>
              <a:rPr lang="de-DE" dirty="0" err="1"/>
              <a:t>as</a:t>
            </a:r>
            <a:r>
              <a:rPr lang="de-DE" dirty="0"/>
              <a:t> a mobile </a:t>
            </a:r>
            <a:r>
              <a:rPr lang="de-DE" dirty="0" err="1"/>
              <a:t>micro</a:t>
            </a:r>
            <a:r>
              <a:rPr lang="de-DE" dirty="0"/>
              <a:t> hub </a:t>
            </a:r>
            <a:r>
              <a:rPr lang="de-DE" dirty="0" err="1"/>
              <a:t>that</a:t>
            </a:r>
            <a:r>
              <a:rPr lang="de-DE" dirty="0"/>
              <a:t> </a:t>
            </a:r>
            <a:r>
              <a:rPr lang="de-DE" dirty="0" err="1"/>
              <a:t>delivers</a:t>
            </a:r>
            <a:r>
              <a:rPr lang="de-DE" dirty="0"/>
              <a:t> </a:t>
            </a:r>
            <a:r>
              <a:rPr lang="de-DE" dirty="0" err="1"/>
              <a:t>to</a:t>
            </a:r>
            <a:r>
              <a:rPr lang="de-DE" dirty="0"/>
              <a:t> </a:t>
            </a:r>
            <a:r>
              <a:rPr lang="de-DE" dirty="0" err="1"/>
              <a:t>cargo</a:t>
            </a:r>
            <a:r>
              <a:rPr lang="de-DE" dirty="0"/>
              <a:t> </a:t>
            </a:r>
            <a:r>
              <a:rPr lang="de-DE" dirty="0" err="1"/>
              <a:t>e</a:t>
            </a:r>
            <a:r>
              <a:rPr lang="de-DE" dirty="0"/>
              <a:t>-bikes</a:t>
            </a:r>
          </a:p>
        </p:txBody>
      </p:sp>
      <p:sp>
        <p:nvSpPr>
          <p:cNvPr id="4" name="Foliennummernplatzhalter 3">
            <a:extLst>
              <a:ext uri="{FF2B5EF4-FFF2-40B4-BE49-F238E27FC236}">
                <a16:creationId xmlns:a16="http://schemas.microsoft.com/office/drawing/2014/main" id="{187E6038-62CE-1C08-13FB-93EF627CD116}"/>
              </a:ext>
            </a:extLst>
          </p:cNvPr>
          <p:cNvSpPr>
            <a:spLocks noGrp="1"/>
          </p:cNvSpPr>
          <p:nvPr>
            <p:ph type="sldNum" sz="quarter" idx="5"/>
          </p:nvPr>
        </p:nvSpPr>
        <p:spPr/>
        <p:txBody>
          <a:bodyPr/>
          <a:lstStyle/>
          <a:p>
            <a:fld id="{41DD35BC-C92A-4411-ADA9-A65A40D21648}" type="slidenum">
              <a:rPr lang="de-DE" smtClean="0"/>
              <a:t>6</a:t>
            </a:fld>
            <a:endParaRPr lang="de-DE"/>
          </a:p>
        </p:txBody>
      </p:sp>
    </p:spTree>
    <p:extLst>
      <p:ext uri="{BB962C8B-B14F-4D97-AF65-F5344CB8AC3E}">
        <p14:creationId xmlns:p14="http://schemas.microsoft.com/office/powerpoint/2010/main" val="381766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1DD35BC-C92A-4411-ADA9-A65A40D21648}" type="slidenum">
              <a:rPr lang="de-DE" smtClean="0"/>
              <a:t>7</a:t>
            </a:fld>
            <a:endParaRPr lang="de-DE"/>
          </a:p>
        </p:txBody>
      </p:sp>
    </p:spTree>
    <p:extLst>
      <p:ext uri="{BB962C8B-B14F-4D97-AF65-F5344CB8AC3E}">
        <p14:creationId xmlns:p14="http://schemas.microsoft.com/office/powerpoint/2010/main" val="85325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Cargo </a:t>
            </a:r>
            <a:r>
              <a:rPr lang="de-DE" dirty="0" err="1"/>
              <a:t>e</a:t>
            </a:r>
            <a:r>
              <a:rPr lang="de-DE" dirty="0"/>
              <a:t>-bikes such like </a:t>
            </a:r>
            <a:r>
              <a:rPr lang="de-DE" dirty="0" err="1"/>
              <a:t>these</a:t>
            </a:r>
            <a:r>
              <a:rPr lang="de-DE" dirty="0"/>
              <a:t>.</a:t>
            </a:r>
          </a:p>
          <a:p>
            <a:endParaRPr lang="de-DE" dirty="0"/>
          </a:p>
          <a:p>
            <a:r>
              <a:rPr lang="de-DE" dirty="0"/>
              <a:t>Are </a:t>
            </a:r>
            <a:r>
              <a:rPr lang="de-DE" dirty="0" err="1"/>
              <a:t>these</a:t>
            </a:r>
            <a:r>
              <a:rPr lang="de-DE" dirty="0"/>
              <a:t> </a:t>
            </a:r>
            <a:r>
              <a:rPr lang="de-DE" dirty="0" err="1"/>
              <a:t>trucks</a:t>
            </a:r>
            <a:r>
              <a:rPr lang="de-DE" dirty="0"/>
              <a:t>, </a:t>
            </a:r>
            <a:r>
              <a:rPr lang="de-DE" dirty="0" err="1"/>
              <a:t>or</a:t>
            </a:r>
            <a:r>
              <a:rPr lang="de-DE" dirty="0"/>
              <a:t> </a:t>
            </a:r>
            <a:r>
              <a:rPr lang="de-DE" dirty="0" err="1"/>
              <a:t>more</a:t>
            </a:r>
            <a:r>
              <a:rPr lang="de-DE" dirty="0"/>
              <a:t> </a:t>
            </a:r>
            <a:r>
              <a:rPr lang="de-DE" dirty="0" err="1"/>
              <a:t>specifically</a:t>
            </a:r>
            <a:r>
              <a:rPr lang="de-DE" dirty="0"/>
              <a:t>, </a:t>
            </a:r>
            <a:r>
              <a:rPr lang="de-DE" dirty="0" err="1"/>
              <a:t>are</a:t>
            </a:r>
            <a:r>
              <a:rPr lang="de-DE" dirty="0"/>
              <a:t> </a:t>
            </a:r>
            <a:r>
              <a:rPr lang="de-DE" dirty="0" err="1"/>
              <a:t>they</a:t>
            </a:r>
            <a:r>
              <a:rPr lang="de-DE" dirty="0"/>
              <a:t> </a:t>
            </a:r>
            <a:r>
              <a:rPr lang="de-DE" dirty="0" err="1"/>
              <a:t>covered</a:t>
            </a:r>
            <a:r>
              <a:rPr lang="de-DE" dirty="0"/>
              <a:t> </a:t>
            </a:r>
            <a:r>
              <a:rPr lang="de-DE" dirty="0" err="1"/>
              <a:t>by</a:t>
            </a:r>
            <a:r>
              <a:rPr lang="de-DE" dirty="0"/>
              <a:t> </a:t>
            </a:r>
            <a:r>
              <a:rPr lang="de-DE" dirty="0" err="1"/>
              <a:t>the</a:t>
            </a:r>
            <a:r>
              <a:rPr lang="de-DE" dirty="0"/>
              <a:t> CMR?</a:t>
            </a:r>
          </a:p>
        </p:txBody>
      </p:sp>
      <p:sp>
        <p:nvSpPr>
          <p:cNvPr id="4" name="Foliennummernplatzhalter 3"/>
          <p:cNvSpPr>
            <a:spLocks noGrp="1"/>
          </p:cNvSpPr>
          <p:nvPr>
            <p:ph type="sldNum" sz="quarter" idx="5"/>
          </p:nvPr>
        </p:nvSpPr>
        <p:spPr/>
        <p:txBody>
          <a:bodyPr/>
          <a:lstStyle/>
          <a:p>
            <a:fld id="{41DD35BC-C92A-4411-ADA9-A65A40D21648}" type="slidenum">
              <a:rPr lang="de-DE" smtClean="0"/>
              <a:t>8</a:t>
            </a:fld>
            <a:endParaRPr lang="de-DE"/>
          </a:p>
        </p:txBody>
      </p:sp>
    </p:spTree>
    <p:extLst>
      <p:ext uri="{BB962C8B-B14F-4D97-AF65-F5344CB8AC3E}">
        <p14:creationId xmlns:p14="http://schemas.microsoft.com/office/powerpoint/2010/main" val="53187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Germany </a:t>
            </a:r>
            <a:r>
              <a:rPr lang="de-DE" dirty="0" err="1"/>
              <a:t>is</a:t>
            </a:r>
            <a:r>
              <a:rPr lang="de-DE" dirty="0"/>
              <a:t> not a </a:t>
            </a:r>
            <a:r>
              <a:rPr lang="de-DE" dirty="0" err="1"/>
              <a:t>member</a:t>
            </a:r>
            <a:r>
              <a:rPr lang="de-DE" dirty="0"/>
              <a:t> </a:t>
            </a:r>
            <a:r>
              <a:rPr lang="de-DE" dirty="0" err="1"/>
              <a:t>state</a:t>
            </a:r>
            <a:endParaRPr lang="de-DE" dirty="0"/>
          </a:p>
        </p:txBody>
      </p:sp>
      <p:sp>
        <p:nvSpPr>
          <p:cNvPr id="4" name="Foliennummernplatzhalter 3"/>
          <p:cNvSpPr>
            <a:spLocks noGrp="1"/>
          </p:cNvSpPr>
          <p:nvPr>
            <p:ph type="sldNum" sz="quarter" idx="5"/>
          </p:nvPr>
        </p:nvSpPr>
        <p:spPr/>
        <p:txBody>
          <a:bodyPr/>
          <a:lstStyle/>
          <a:p>
            <a:fld id="{41DD35BC-C92A-4411-ADA9-A65A40D21648}" type="slidenum">
              <a:rPr lang="de-DE" smtClean="0"/>
              <a:t>10</a:t>
            </a:fld>
            <a:endParaRPr lang="de-DE"/>
          </a:p>
        </p:txBody>
      </p:sp>
    </p:spTree>
    <p:extLst>
      <p:ext uri="{BB962C8B-B14F-4D97-AF65-F5344CB8AC3E}">
        <p14:creationId xmlns:p14="http://schemas.microsoft.com/office/powerpoint/2010/main" val="304222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Rail </a:t>
            </a:r>
            <a:r>
              <a:rPr lang="de-DE" dirty="0" err="1"/>
              <a:t>is</a:t>
            </a:r>
            <a:r>
              <a:rPr lang="de-DE" dirty="0"/>
              <a:t> </a:t>
            </a:r>
            <a:r>
              <a:rPr lang="de-DE" dirty="0" err="1"/>
              <a:t>clearly</a:t>
            </a:r>
            <a:r>
              <a:rPr lang="de-DE" dirty="0"/>
              <a:t> out</a:t>
            </a:r>
          </a:p>
          <a:p>
            <a:r>
              <a:rPr lang="de-DE" dirty="0"/>
              <a:t>Trolley </a:t>
            </a:r>
            <a:r>
              <a:rPr lang="de-DE" dirty="0" err="1"/>
              <a:t>seems</a:t>
            </a:r>
            <a:r>
              <a:rPr lang="de-DE" dirty="0"/>
              <a:t> </a:t>
            </a:r>
            <a:r>
              <a:rPr lang="de-DE" dirty="0" err="1"/>
              <a:t>to</a:t>
            </a:r>
            <a:r>
              <a:rPr lang="de-DE" dirty="0"/>
              <a:t> also </a:t>
            </a:r>
            <a:r>
              <a:rPr lang="de-DE" dirty="0" err="1"/>
              <a:t>be</a:t>
            </a:r>
            <a:r>
              <a:rPr lang="de-DE" dirty="0"/>
              <a:t> out --- but </a:t>
            </a:r>
            <a:r>
              <a:rPr lang="de-DE" dirty="0" err="1"/>
              <a:t>what</a:t>
            </a:r>
            <a:r>
              <a:rPr lang="de-DE" dirty="0"/>
              <a:t> </a:t>
            </a:r>
            <a:r>
              <a:rPr lang="de-DE" dirty="0" err="1"/>
              <a:t>if</a:t>
            </a:r>
            <a:r>
              <a:rPr lang="de-DE" dirty="0"/>
              <a:t> </a:t>
            </a:r>
            <a:r>
              <a:rPr lang="de-DE" dirty="0" err="1"/>
              <a:t>it</a:t>
            </a:r>
            <a:r>
              <a:rPr lang="de-DE" dirty="0"/>
              <a:t> </a:t>
            </a:r>
            <a:r>
              <a:rPr lang="de-DE" dirty="0" err="1"/>
              <a:t>is</a:t>
            </a:r>
            <a:r>
              <a:rPr lang="de-DE" dirty="0"/>
              <a:t> </a:t>
            </a:r>
            <a:r>
              <a:rPr lang="de-DE" dirty="0" err="1"/>
              <a:t>only</a:t>
            </a:r>
            <a:r>
              <a:rPr lang="de-DE" dirty="0"/>
              <a:t> </a:t>
            </a:r>
            <a:r>
              <a:rPr lang="de-DE" dirty="0" err="1"/>
              <a:t>connected</a:t>
            </a:r>
            <a:r>
              <a:rPr lang="de-DE" dirty="0"/>
              <a:t> </a:t>
            </a:r>
            <a:r>
              <a:rPr lang="de-DE" dirty="0" err="1"/>
              <a:t>to</a:t>
            </a:r>
            <a:r>
              <a:rPr lang="de-DE" dirty="0"/>
              <a:t> </a:t>
            </a:r>
            <a:r>
              <a:rPr lang="de-DE" dirty="0" err="1"/>
              <a:t>the</a:t>
            </a:r>
            <a:r>
              <a:rPr lang="de-DE" dirty="0"/>
              <a:t> </a:t>
            </a:r>
            <a:r>
              <a:rPr lang="de-DE" dirty="0" err="1"/>
              <a:t>wires</a:t>
            </a:r>
            <a:r>
              <a:rPr lang="de-DE" dirty="0"/>
              <a:t> </a:t>
            </a:r>
            <a:r>
              <a:rPr lang="de-DE" dirty="0" err="1"/>
              <a:t>for</a:t>
            </a:r>
            <a:r>
              <a:rPr lang="de-DE" dirty="0"/>
              <a:t> </a:t>
            </a:r>
            <a:r>
              <a:rPr lang="de-DE" dirty="0" err="1"/>
              <a:t>some</a:t>
            </a:r>
            <a:r>
              <a:rPr lang="de-DE" dirty="0"/>
              <a:t> time and not </a:t>
            </a:r>
            <a:r>
              <a:rPr lang="de-DE" dirty="0" err="1"/>
              <a:t>for</a:t>
            </a:r>
            <a:r>
              <a:rPr lang="de-DE" dirty="0"/>
              <a:t> </a:t>
            </a:r>
            <a:r>
              <a:rPr lang="de-DE" dirty="0" err="1"/>
              <a:t>the</a:t>
            </a:r>
            <a:r>
              <a:rPr lang="de-DE" dirty="0"/>
              <a:t> </a:t>
            </a:r>
            <a:r>
              <a:rPr lang="de-DE" dirty="0" err="1"/>
              <a:t>whole</a:t>
            </a:r>
            <a:r>
              <a:rPr lang="de-DE" dirty="0"/>
              <a:t> </a:t>
            </a:r>
            <a:r>
              <a:rPr lang="de-DE" dirty="0" err="1"/>
              <a:t>trip</a:t>
            </a:r>
            <a:r>
              <a:rPr lang="de-DE" dirty="0"/>
              <a:t>?</a:t>
            </a:r>
          </a:p>
          <a:p>
            <a:r>
              <a:rPr lang="de-DE" dirty="0"/>
              <a:t>H2 </a:t>
            </a:r>
            <a:r>
              <a:rPr lang="de-DE" dirty="0" err="1"/>
              <a:t>does</a:t>
            </a:r>
            <a:r>
              <a:rPr lang="de-DE" dirty="0"/>
              <a:t> not </a:t>
            </a:r>
            <a:r>
              <a:rPr lang="de-DE" dirty="0" err="1"/>
              <a:t>seem</a:t>
            </a:r>
            <a:r>
              <a:rPr lang="de-DE" dirty="0"/>
              <a:t> </a:t>
            </a:r>
            <a:r>
              <a:rPr lang="de-DE" dirty="0" err="1"/>
              <a:t>to</a:t>
            </a:r>
            <a:r>
              <a:rPr lang="de-DE" dirty="0"/>
              <a:t> </a:t>
            </a:r>
            <a:r>
              <a:rPr lang="de-DE" dirty="0" err="1"/>
              <a:t>be</a:t>
            </a:r>
            <a:r>
              <a:rPr lang="de-DE" dirty="0"/>
              <a:t> a </a:t>
            </a:r>
            <a:r>
              <a:rPr lang="de-DE" dirty="0" err="1"/>
              <a:t>problem</a:t>
            </a:r>
            <a:r>
              <a:rPr lang="de-DE" dirty="0"/>
              <a:t> </a:t>
            </a:r>
            <a:r>
              <a:rPr lang="de-DE" dirty="0" err="1"/>
              <a:t>as</a:t>
            </a:r>
            <a:r>
              <a:rPr lang="de-DE" dirty="0"/>
              <a:t> </a:t>
            </a:r>
            <a:r>
              <a:rPr lang="de-DE" dirty="0" err="1"/>
              <a:t>these</a:t>
            </a:r>
            <a:r>
              <a:rPr lang="de-DE" dirty="0"/>
              <a:t> </a:t>
            </a:r>
            <a:r>
              <a:rPr lang="de-DE" dirty="0" err="1"/>
              <a:t>trucks</a:t>
            </a:r>
            <a:r>
              <a:rPr lang="de-DE" dirty="0"/>
              <a:t> </a:t>
            </a:r>
            <a:r>
              <a:rPr lang="de-DE" dirty="0" err="1"/>
              <a:t>are</a:t>
            </a:r>
            <a:r>
              <a:rPr lang="de-DE" dirty="0"/>
              <a:t> </a:t>
            </a:r>
            <a:r>
              <a:rPr lang="de-DE" dirty="0" err="1"/>
              <a:t>certainly</a:t>
            </a:r>
            <a:r>
              <a:rPr lang="de-DE" dirty="0"/>
              <a:t> </a:t>
            </a:r>
            <a:r>
              <a:rPr lang="de-DE" dirty="0" err="1"/>
              <a:t>self-propelled</a:t>
            </a:r>
            <a:endParaRPr lang="de-DE" dirty="0"/>
          </a:p>
        </p:txBody>
      </p:sp>
      <p:sp>
        <p:nvSpPr>
          <p:cNvPr id="4" name="Foliennummernplatzhalter 3"/>
          <p:cNvSpPr>
            <a:spLocks noGrp="1"/>
          </p:cNvSpPr>
          <p:nvPr>
            <p:ph type="sldNum" sz="quarter" idx="5"/>
          </p:nvPr>
        </p:nvSpPr>
        <p:spPr/>
        <p:txBody>
          <a:bodyPr/>
          <a:lstStyle/>
          <a:p>
            <a:fld id="{41DD35BC-C92A-4411-ADA9-A65A40D21648}" type="slidenum">
              <a:rPr lang="de-DE" smtClean="0"/>
              <a:t>11</a:t>
            </a:fld>
            <a:endParaRPr lang="de-DE"/>
          </a:p>
        </p:txBody>
      </p:sp>
    </p:spTree>
    <p:extLst>
      <p:ext uri="{BB962C8B-B14F-4D97-AF65-F5344CB8AC3E}">
        <p14:creationId xmlns:p14="http://schemas.microsoft.com/office/powerpoint/2010/main" val="3768255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1">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DDBA715-EB43-4EC6-B09E-42B26FFB2B6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white">
          <a:xfrm>
            <a:off x="0" y="0"/>
            <a:ext cx="12191999" cy="6857999"/>
          </a:xfrm>
          <a:prstGeom prst="rect">
            <a:avLst/>
          </a:prstGeom>
        </p:spPr>
      </p:pic>
      <p:sp>
        <p:nvSpPr>
          <p:cNvPr id="9" name="Grafik 7" descr="Logo Hochschule Bremerhaven">
            <a:extLst>
              <a:ext uri="{FF2B5EF4-FFF2-40B4-BE49-F238E27FC236}">
                <a16:creationId xmlns:a16="http://schemas.microsoft.com/office/drawing/2014/main" id="{1613F25D-9C97-4D33-82E3-A8657B7B6DD5}"/>
              </a:ext>
              <a:ext uri="{C183D7F6-B498-43B3-948B-1728B52AA6E4}">
                <adec:decorative xmlns:adec="http://schemas.microsoft.com/office/drawing/2017/decorative" val="0"/>
              </a:ext>
            </a:extLst>
          </p:cNvPr>
          <p:cNvSpPr/>
          <p:nvPr/>
        </p:nvSpPr>
        <p:spPr bwMode="black">
          <a:xfrm>
            <a:off x="8617742" y="456057"/>
            <a:ext cx="2019301" cy="517522"/>
          </a:xfrm>
          <a:custGeom>
            <a:avLst/>
            <a:gdLst>
              <a:gd name="connsiteX0" fmla="*/ 1467583 w 12190687"/>
              <a:gd name="connsiteY0" fmla="*/ 1058102 h 3124326"/>
              <a:gd name="connsiteX1" fmla="*/ 1516655 w 12190687"/>
              <a:gd name="connsiteY1" fmla="*/ 1235809 h 3124326"/>
              <a:gd name="connsiteX2" fmla="*/ 1648897 w 12190687"/>
              <a:gd name="connsiteY2" fmla="*/ 1362295 h 3124326"/>
              <a:gd name="connsiteX3" fmla="*/ 1831058 w 12190687"/>
              <a:gd name="connsiteY3" fmla="*/ 1408140 h 3124326"/>
              <a:gd name="connsiteX4" fmla="*/ 2012684 w 12190687"/>
              <a:gd name="connsiteY4" fmla="*/ 1362295 h 3124326"/>
              <a:gd name="connsiteX5" fmla="*/ 2145620 w 12190687"/>
              <a:gd name="connsiteY5" fmla="*/ 1235886 h 3124326"/>
              <a:gd name="connsiteX6" fmla="*/ 2194768 w 12190687"/>
              <a:gd name="connsiteY6" fmla="*/ 1058102 h 3124326"/>
              <a:gd name="connsiteX7" fmla="*/ 9830046 w 12190687"/>
              <a:gd name="connsiteY7" fmla="*/ 2127034 h 3124326"/>
              <a:gd name="connsiteX8" fmla="*/ 9594488 w 12190687"/>
              <a:gd name="connsiteY8" fmla="*/ 2635581 h 3124326"/>
              <a:gd name="connsiteX9" fmla="*/ 9357979 w 12190687"/>
              <a:gd name="connsiteY9" fmla="*/ 2127034 h 3124326"/>
              <a:gd name="connsiteX10" fmla="*/ 9091860 w 12190687"/>
              <a:gd name="connsiteY10" fmla="*/ 2127034 h 3124326"/>
              <a:gd name="connsiteX11" fmla="*/ 9562944 w 12190687"/>
              <a:gd name="connsiteY11" fmla="*/ 3095976 h 3124326"/>
              <a:gd name="connsiteX12" fmla="*/ 9624991 w 12190687"/>
              <a:gd name="connsiteY12" fmla="*/ 3095976 h 3124326"/>
              <a:gd name="connsiteX13" fmla="*/ 10096062 w 12190687"/>
              <a:gd name="connsiteY13" fmla="*/ 2127034 h 3124326"/>
              <a:gd name="connsiteX14" fmla="*/ 1545686 w 12190687"/>
              <a:gd name="connsiteY14" fmla="*/ 895985 h 3124326"/>
              <a:gd name="connsiteX15" fmla="*/ 1545532 w 12190687"/>
              <a:gd name="connsiteY15" fmla="*/ 895524 h 3124326"/>
              <a:gd name="connsiteX16" fmla="*/ 1629166 w 12190687"/>
              <a:gd name="connsiteY16" fmla="*/ 689558 h 3124326"/>
              <a:gd name="connsiteX17" fmla="*/ 1831139 w 12190687"/>
              <a:gd name="connsiteY17" fmla="*/ 609152 h 3124326"/>
              <a:gd name="connsiteX18" fmla="*/ 2033040 w 12190687"/>
              <a:gd name="connsiteY18" fmla="*/ 689482 h 3124326"/>
              <a:gd name="connsiteX19" fmla="*/ 2117669 w 12190687"/>
              <a:gd name="connsiteY19" fmla="*/ 895524 h 3124326"/>
              <a:gd name="connsiteX20" fmla="*/ 2117593 w 12190687"/>
              <a:gd name="connsiteY20" fmla="*/ 895985 h 3124326"/>
              <a:gd name="connsiteX21" fmla="*/ 2363722 w 12190687"/>
              <a:gd name="connsiteY21" fmla="*/ 895985 h 3124326"/>
              <a:gd name="connsiteX22" fmla="*/ 2363876 w 12190687"/>
              <a:gd name="connsiteY22" fmla="*/ 895524 h 3124326"/>
              <a:gd name="connsiteX23" fmla="*/ 2206521 w 12190687"/>
              <a:gd name="connsiteY23" fmla="*/ 530510 h 3124326"/>
              <a:gd name="connsiteX24" fmla="*/ 1831139 w 12190687"/>
              <a:gd name="connsiteY24" fmla="*/ 383677 h 3124326"/>
              <a:gd name="connsiteX25" fmla="*/ 1454762 w 12190687"/>
              <a:gd name="connsiteY25" fmla="*/ 530510 h 3124326"/>
              <a:gd name="connsiteX26" fmla="*/ 1298402 w 12190687"/>
              <a:gd name="connsiteY26" fmla="*/ 895524 h 3124326"/>
              <a:gd name="connsiteX27" fmla="*/ 1298479 w 12190687"/>
              <a:gd name="connsiteY27" fmla="*/ 895985 h 3124326"/>
              <a:gd name="connsiteX28" fmla="*/ 12191737 w 12190687"/>
              <a:gd name="connsiteY28" fmla="*/ 3095976 h 3124326"/>
              <a:gd name="connsiteX29" fmla="*/ 12191737 w 12190687"/>
              <a:gd name="connsiteY29" fmla="*/ 2432300 h 3124326"/>
              <a:gd name="connsiteX30" fmla="*/ 12099143 w 12190687"/>
              <a:gd name="connsiteY30" fmla="*/ 2184246 h 3124326"/>
              <a:gd name="connsiteX31" fmla="*/ 11849239 w 12190687"/>
              <a:gd name="connsiteY31" fmla="*/ 2099771 h 3124326"/>
              <a:gd name="connsiteX32" fmla="*/ 11669526 w 12190687"/>
              <a:gd name="connsiteY32" fmla="*/ 2139936 h 3124326"/>
              <a:gd name="connsiteX33" fmla="*/ 11532129 w 12190687"/>
              <a:gd name="connsiteY33" fmla="*/ 2245532 h 3124326"/>
              <a:gd name="connsiteX34" fmla="*/ 11516923 w 12190687"/>
              <a:gd name="connsiteY34" fmla="*/ 2265037 h 3124326"/>
              <a:gd name="connsiteX35" fmla="*/ 11516923 w 12190687"/>
              <a:gd name="connsiteY35" fmla="*/ 2127110 h 3124326"/>
              <a:gd name="connsiteX36" fmla="*/ 11270729 w 12190687"/>
              <a:gd name="connsiteY36" fmla="*/ 2127110 h 3124326"/>
              <a:gd name="connsiteX37" fmla="*/ 11270729 w 12190687"/>
              <a:gd name="connsiteY37" fmla="*/ 3095976 h 3124326"/>
              <a:gd name="connsiteX38" fmla="*/ 11516923 w 12190687"/>
              <a:gd name="connsiteY38" fmla="*/ 3095976 h 3124326"/>
              <a:gd name="connsiteX39" fmla="*/ 11516923 w 12190687"/>
              <a:gd name="connsiteY39" fmla="*/ 2596032 h 3124326"/>
              <a:gd name="connsiteX40" fmla="*/ 11582544 w 12190687"/>
              <a:gd name="connsiteY40" fmla="*/ 2399430 h 3124326"/>
              <a:gd name="connsiteX41" fmla="*/ 11748770 w 12190687"/>
              <a:gd name="connsiteY41" fmla="*/ 2325323 h 3124326"/>
              <a:gd name="connsiteX42" fmla="*/ 11945634 w 12190687"/>
              <a:gd name="connsiteY42" fmla="*/ 2525763 h 3124326"/>
              <a:gd name="connsiteX43" fmla="*/ 11945634 w 12190687"/>
              <a:gd name="connsiteY43" fmla="*/ 3095976 h 3124326"/>
              <a:gd name="connsiteX44" fmla="*/ 10601437 w 12190687"/>
              <a:gd name="connsiteY44" fmla="*/ 2286313 h 3124326"/>
              <a:gd name="connsiteX45" fmla="*/ 10766124 w 12190687"/>
              <a:gd name="connsiteY45" fmla="*/ 2346906 h 3124326"/>
              <a:gd name="connsiteX46" fmla="*/ 10845051 w 12190687"/>
              <a:gd name="connsiteY46" fmla="*/ 2501496 h 3124326"/>
              <a:gd name="connsiteX47" fmla="*/ 10846137 w 12190687"/>
              <a:gd name="connsiteY47" fmla="*/ 2511095 h 3124326"/>
              <a:gd name="connsiteX48" fmla="*/ 10338725 w 12190687"/>
              <a:gd name="connsiteY48" fmla="*/ 2511095 h 3124326"/>
              <a:gd name="connsiteX49" fmla="*/ 10341667 w 12190687"/>
              <a:gd name="connsiteY49" fmla="*/ 2500188 h 3124326"/>
              <a:gd name="connsiteX50" fmla="*/ 10601437 w 12190687"/>
              <a:gd name="connsiteY50" fmla="*/ 2286308 h 3124326"/>
              <a:gd name="connsiteX51" fmla="*/ 10626871 w 12190687"/>
              <a:gd name="connsiteY51" fmla="*/ 3124239 h 3124326"/>
              <a:gd name="connsiteX52" fmla="*/ 11010462 w 12190687"/>
              <a:gd name="connsiteY52" fmla="*/ 3023557 h 3124326"/>
              <a:gd name="connsiteX53" fmla="*/ 11019739 w 12190687"/>
              <a:gd name="connsiteY53" fmla="*/ 2787714 h 3124326"/>
              <a:gd name="connsiteX54" fmla="*/ 11003492 w 12190687"/>
              <a:gd name="connsiteY54" fmla="*/ 2787714 h 3124326"/>
              <a:gd name="connsiteX55" fmla="*/ 10645381 w 12190687"/>
              <a:gd name="connsiteY55" fmla="*/ 2917269 h 3124326"/>
              <a:gd name="connsiteX56" fmla="*/ 10334742 w 12190687"/>
              <a:gd name="connsiteY56" fmla="*/ 2683426 h 3124326"/>
              <a:gd name="connsiteX57" fmla="*/ 10332570 w 12190687"/>
              <a:gd name="connsiteY57" fmla="*/ 2673135 h 3124326"/>
              <a:gd name="connsiteX58" fmla="*/ 11092239 w 12190687"/>
              <a:gd name="connsiteY58" fmla="*/ 2673135 h 3124326"/>
              <a:gd name="connsiteX59" fmla="*/ 11092239 w 12190687"/>
              <a:gd name="connsiteY59" fmla="*/ 2603712 h 3124326"/>
              <a:gd name="connsiteX60" fmla="*/ 10970319 w 12190687"/>
              <a:gd name="connsiteY60" fmla="*/ 2253520 h 3124326"/>
              <a:gd name="connsiteX61" fmla="*/ 10601437 w 12190687"/>
              <a:gd name="connsiteY61" fmla="*/ 2099776 h 3124326"/>
              <a:gd name="connsiteX62" fmla="*/ 10244637 w 12190687"/>
              <a:gd name="connsiteY62" fmla="*/ 2245378 h 3124326"/>
              <a:gd name="connsiteX63" fmla="*/ 10099954 w 12190687"/>
              <a:gd name="connsiteY63" fmla="*/ 2603712 h 3124326"/>
              <a:gd name="connsiteX64" fmla="*/ 10170010 w 12190687"/>
              <a:gd name="connsiteY64" fmla="*/ 2868352 h 3124326"/>
              <a:gd name="connsiteX65" fmla="*/ 10360855 w 12190687"/>
              <a:gd name="connsiteY65" fmla="*/ 3056196 h 3124326"/>
              <a:gd name="connsiteX66" fmla="*/ 10626871 w 12190687"/>
              <a:gd name="connsiteY66" fmla="*/ 3124239 h 3124326"/>
              <a:gd name="connsiteX67" fmla="*/ 8442932 w 12190687"/>
              <a:gd name="connsiteY67" fmla="*/ 2325323 h 3124326"/>
              <a:gd name="connsiteX68" fmla="*/ 8645214 w 12190687"/>
              <a:gd name="connsiteY68" fmla="*/ 2407880 h 3124326"/>
              <a:gd name="connsiteX69" fmla="*/ 8721701 w 12190687"/>
              <a:gd name="connsiteY69" fmla="*/ 2611541 h 3124326"/>
              <a:gd name="connsiteX70" fmla="*/ 8645214 w 12190687"/>
              <a:gd name="connsiteY70" fmla="*/ 2815053 h 3124326"/>
              <a:gd name="connsiteX71" fmla="*/ 8442932 w 12190687"/>
              <a:gd name="connsiteY71" fmla="*/ 2897763 h 3124326"/>
              <a:gd name="connsiteX72" fmla="*/ 8240728 w 12190687"/>
              <a:gd name="connsiteY72" fmla="*/ 2815053 h 3124326"/>
              <a:gd name="connsiteX73" fmla="*/ 8165313 w 12190687"/>
              <a:gd name="connsiteY73" fmla="*/ 2611541 h 3124326"/>
              <a:gd name="connsiteX74" fmla="*/ 8240728 w 12190687"/>
              <a:gd name="connsiteY74" fmla="*/ 2407875 h 3124326"/>
              <a:gd name="connsiteX75" fmla="*/ 8442932 w 12190687"/>
              <a:gd name="connsiteY75" fmla="*/ 2325319 h 3124326"/>
              <a:gd name="connsiteX76" fmla="*/ 8389403 w 12190687"/>
              <a:gd name="connsiteY76" fmla="*/ 3124239 h 3124326"/>
              <a:gd name="connsiteX77" fmla="*/ 8565423 w 12190687"/>
              <a:gd name="connsiteY77" fmla="*/ 3095669 h 3124326"/>
              <a:gd name="connsiteX78" fmla="*/ 8694593 w 12190687"/>
              <a:gd name="connsiteY78" fmla="*/ 3008659 h 3124326"/>
              <a:gd name="connsiteX79" fmla="*/ 8708952 w 12190687"/>
              <a:gd name="connsiteY79" fmla="*/ 2994910 h 3124326"/>
              <a:gd name="connsiteX80" fmla="*/ 8708952 w 12190687"/>
              <a:gd name="connsiteY80" fmla="*/ 3095899 h 3124326"/>
              <a:gd name="connsiteX81" fmla="*/ 8956159 w 12190687"/>
              <a:gd name="connsiteY81" fmla="*/ 3095899 h 3124326"/>
              <a:gd name="connsiteX82" fmla="*/ 8956159 w 12190687"/>
              <a:gd name="connsiteY82" fmla="*/ 2127034 h 3124326"/>
              <a:gd name="connsiteX83" fmla="*/ 8708952 w 12190687"/>
              <a:gd name="connsiteY83" fmla="*/ 2127034 h 3124326"/>
              <a:gd name="connsiteX84" fmla="*/ 8708952 w 12190687"/>
              <a:gd name="connsiteY84" fmla="*/ 2232937 h 3124326"/>
              <a:gd name="connsiteX85" fmla="*/ 8693669 w 12190687"/>
              <a:gd name="connsiteY85" fmla="*/ 2213432 h 3124326"/>
              <a:gd name="connsiteX86" fmla="*/ 8404994 w 12190687"/>
              <a:gd name="connsiteY86" fmla="*/ 2099771 h 3124326"/>
              <a:gd name="connsiteX87" fmla="*/ 8159629 w 12190687"/>
              <a:gd name="connsiteY87" fmla="*/ 2168814 h 3124326"/>
              <a:gd name="connsiteX88" fmla="*/ 7982383 w 12190687"/>
              <a:gd name="connsiteY88" fmla="*/ 2354581 h 3124326"/>
              <a:gd name="connsiteX89" fmla="*/ 7918102 w 12190687"/>
              <a:gd name="connsiteY89" fmla="*/ 2611700 h 3124326"/>
              <a:gd name="connsiteX90" fmla="*/ 8123302 w 12190687"/>
              <a:gd name="connsiteY90" fmla="*/ 3036229 h 3124326"/>
              <a:gd name="connsiteX91" fmla="*/ 8389403 w 12190687"/>
              <a:gd name="connsiteY91" fmla="*/ 3124239 h 3124326"/>
              <a:gd name="connsiteX92" fmla="*/ 7750763 w 12190687"/>
              <a:gd name="connsiteY92" fmla="*/ 3095976 h 3124326"/>
              <a:gd name="connsiteX93" fmla="*/ 7750763 w 12190687"/>
              <a:gd name="connsiteY93" fmla="*/ 2432300 h 3124326"/>
              <a:gd name="connsiteX94" fmla="*/ 7656150 w 12190687"/>
              <a:gd name="connsiteY94" fmla="*/ 2184246 h 3124326"/>
              <a:gd name="connsiteX95" fmla="*/ 7399421 w 12190687"/>
              <a:gd name="connsiteY95" fmla="*/ 2099771 h 3124326"/>
              <a:gd name="connsiteX96" fmla="*/ 7214722 w 12190687"/>
              <a:gd name="connsiteY96" fmla="*/ 2139936 h 3124326"/>
              <a:gd name="connsiteX97" fmla="*/ 7074568 w 12190687"/>
              <a:gd name="connsiteY97" fmla="*/ 2245532 h 3124326"/>
              <a:gd name="connsiteX98" fmla="*/ 7059290 w 12190687"/>
              <a:gd name="connsiteY98" fmla="*/ 2265191 h 3124326"/>
              <a:gd name="connsiteX99" fmla="*/ 7059290 w 12190687"/>
              <a:gd name="connsiteY99" fmla="*/ 1715863 h 3124326"/>
              <a:gd name="connsiteX100" fmla="*/ 6813078 w 12190687"/>
              <a:gd name="connsiteY100" fmla="*/ 1715863 h 3124326"/>
              <a:gd name="connsiteX101" fmla="*/ 6813078 w 12190687"/>
              <a:gd name="connsiteY101" fmla="*/ 3095976 h 3124326"/>
              <a:gd name="connsiteX102" fmla="*/ 7059290 w 12190687"/>
              <a:gd name="connsiteY102" fmla="*/ 3095976 h 3124326"/>
              <a:gd name="connsiteX103" fmla="*/ 7059290 w 12190687"/>
              <a:gd name="connsiteY103" fmla="*/ 2596032 h 3124326"/>
              <a:gd name="connsiteX104" fmla="*/ 7132093 w 12190687"/>
              <a:gd name="connsiteY104" fmla="*/ 2399815 h 3124326"/>
              <a:gd name="connsiteX105" fmla="*/ 7307800 w 12190687"/>
              <a:gd name="connsiteY105" fmla="*/ 2325323 h 3124326"/>
              <a:gd name="connsiteX106" fmla="*/ 7503556 w 12190687"/>
              <a:gd name="connsiteY106" fmla="*/ 2525763 h 3124326"/>
              <a:gd name="connsiteX107" fmla="*/ 7503556 w 12190687"/>
              <a:gd name="connsiteY107" fmla="*/ 3095976 h 3124326"/>
              <a:gd name="connsiteX108" fmla="*/ 6229424 w 12190687"/>
              <a:gd name="connsiteY108" fmla="*/ 3095976 h 3124326"/>
              <a:gd name="connsiteX109" fmla="*/ 6229424 w 12190687"/>
              <a:gd name="connsiteY109" fmla="*/ 2567615 h 3124326"/>
              <a:gd name="connsiteX110" fmla="*/ 6294470 w 12190687"/>
              <a:gd name="connsiteY110" fmla="*/ 2387066 h 3124326"/>
              <a:gd name="connsiteX111" fmla="*/ 6457510 w 12190687"/>
              <a:gd name="connsiteY111" fmla="*/ 2325323 h 3124326"/>
              <a:gd name="connsiteX112" fmla="*/ 6634987 w 12190687"/>
              <a:gd name="connsiteY112" fmla="*/ 2405191 h 3124326"/>
              <a:gd name="connsiteX113" fmla="*/ 6659945 w 12190687"/>
              <a:gd name="connsiteY113" fmla="*/ 2405191 h 3124326"/>
              <a:gd name="connsiteX114" fmla="*/ 6643282 w 12190687"/>
              <a:gd name="connsiteY114" fmla="*/ 2141624 h 3124326"/>
              <a:gd name="connsiteX115" fmla="*/ 6491606 w 12190687"/>
              <a:gd name="connsiteY115" fmla="*/ 2099771 h 3124326"/>
              <a:gd name="connsiteX116" fmla="*/ 6244707 w 12190687"/>
              <a:gd name="connsiteY116" fmla="*/ 2222108 h 3124326"/>
              <a:gd name="connsiteX117" fmla="*/ 6229424 w 12190687"/>
              <a:gd name="connsiteY117" fmla="*/ 2241844 h 3124326"/>
              <a:gd name="connsiteX118" fmla="*/ 6229424 w 12190687"/>
              <a:gd name="connsiteY118" fmla="*/ 2127110 h 3124326"/>
              <a:gd name="connsiteX119" fmla="*/ 5983217 w 12190687"/>
              <a:gd name="connsiteY119" fmla="*/ 2127110 h 3124326"/>
              <a:gd name="connsiteX120" fmla="*/ 5983217 w 12190687"/>
              <a:gd name="connsiteY120" fmla="*/ 3095976 h 3124326"/>
              <a:gd name="connsiteX121" fmla="*/ 5303719 w 12190687"/>
              <a:gd name="connsiteY121" fmla="*/ 2286308 h 3124326"/>
              <a:gd name="connsiteX122" fmla="*/ 5468374 w 12190687"/>
              <a:gd name="connsiteY122" fmla="*/ 2346902 h 3124326"/>
              <a:gd name="connsiteX123" fmla="*/ 5547319 w 12190687"/>
              <a:gd name="connsiteY123" fmla="*/ 2501492 h 3124326"/>
              <a:gd name="connsiteX124" fmla="*/ 5548319 w 12190687"/>
              <a:gd name="connsiteY124" fmla="*/ 2511095 h 3124326"/>
              <a:gd name="connsiteX125" fmla="*/ 5040998 w 12190687"/>
              <a:gd name="connsiteY125" fmla="*/ 2511095 h 3124326"/>
              <a:gd name="connsiteX126" fmla="*/ 5043840 w 12190687"/>
              <a:gd name="connsiteY126" fmla="*/ 2500188 h 3124326"/>
              <a:gd name="connsiteX127" fmla="*/ 5303719 w 12190687"/>
              <a:gd name="connsiteY127" fmla="*/ 2286308 h 3124326"/>
              <a:gd name="connsiteX128" fmla="*/ 5329139 w 12190687"/>
              <a:gd name="connsiteY128" fmla="*/ 3124234 h 3124326"/>
              <a:gd name="connsiteX129" fmla="*/ 5712739 w 12190687"/>
              <a:gd name="connsiteY129" fmla="*/ 3023557 h 3124326"/>
              <a:gd name="connsiteX130" fmla="*/ 5722030 w 12190687"/>
              <a:gd name="connsiteY130" fmla="*/ 2787714 h 3124326"/>
              <a:gd name="connsiteX131" fmla="*/ 5705747 w 12190687"/>
              <a:gd name="connsiteY131" fmla="*/ 2787714 h 3124326"/>
              <a:gd name="connsiteX132" fmla="*/ 5347644 w 12190687"/>
              <a:gd name="connsiteY132" fmla="*/ 2917269 h 3124326"/>
              <a:gd name="connsiteX133" fmla="*/ 5036851 w 12190687"/>
              <a:gd name="connsiteY133" fmla="*/ 2683421 h 3124326"/>
              <a:gd name="connsiteX134" fmla="*/ 5034854 w 12190687"/>
              <a:gd name="connsiteY134" fmla="*/ 2673130 h 3124326"/>
              <a:gd name="connsiteX135" fmla="*/ 5794522 w 12190687"/>
              <a:gd name="connsiteY135" fmla="*/ 2673130 h 3124326"/>
              <a:gd name="connsiteX136" fmla="*/ 5794522 w 12190687"/>
              <a:gd name="connsiteY136" fmla="*/ 2603712 h 3124326"/>
              <a:gd name="connsiteX137" fmla="*/ 5672570 w 12190687"/>
              <a:gd name="connsiteY137" fmla="*/ 2253520 h 3124326"/>
              <a:gd name="connsiteX138" fmla="*/ 5303719 w 12190687"/>
              <a:gd name="connsiteY138" fmla="*/ 2099776 h 3124326"/>
              <a:gd name="connsiteX139" fmla="*/ 4946921 w 12190687"/>
              <a:gd name="connsiteY139" fmla="*/ 2245378 h 3124326"/>
              <a:gd name="connsiteX140" fmla="*/ 4802237 w 12190687"/>
              <a:gd name="connsiteY140" fmla="*/ 2603712 h 3124326"/>
              <a:gd name="connsiteX141" fmla="*/ 4872275 w 12190687"/>
              <a:gd name="connsiteY141" fmla="*/ 2868352 h 3124326"/>
              <a:gd name="connsiteX142" fmla="*/ 5063115 w 12190687"/>
              <a:gd name="connsiteY142" fmla="*/ 3056196 h 3124326"/>
              <a:gd name="connsiteX143" fmla="*/ 5329139 w 12190687"/>
              <a:gd name="connsiteY143" fmla="*/ 3124239 h 3124326"/>
              <a:gd name="connsiteX144" fmla="*/ 4633899 w 12190687"/>
              <a:gd name="connsiteY144" fmla="*/ 3095976 h 3124326"/>
              <a:gd name="connsiteX145" fmla="*/ 4633899 w 12190687"/>
              <a:gd name="connsiteY145" fmla="*/ 2404037 h 3124326"/>
              <a:gd name="connsiteX146" fmla="*/ 4550728 w 12190687"/>
              <a:gd name="connsiteY146" fmla="*/ 2180178 h 3124326"/>
              <a:gd name="connsiteX147" fmla="*/ 4327480 w 12190687"/>
              <a:gd name="connsiteY147" fmla="*/ 2099771 h 3124326"/>
              <a:gd name="connsiteX148" fmla="*/ 3993264 w 12190687"/>
              <a:gd name="connsiteY148" fmla="*/ 2236391 h 3124326"/>
              <a:gd name="connsiteX149" fmla="*/ 3985200 w 12190687"/>
              <a:gd name="connsiteY149" fmla="*/ 2244917 h 3124326"/>
              <a:gd name="connsiteX150" fmla="*/ 3979592 w 12190687"/>
              <a:gd name="connsiteY150" fmla="*/ 2234548 h 3124326"/>
              <a:gd name="connsiteX151" fmla="*/ 3697443 w 12190687"/>
              <a:gd name="connsiteY151" fmla="*/ 2099771 h 3124326"/>
              <a:gd name="connsiteX152" fmla="*/ 3523727 w 12190687"/>
              <a:gd name="connsiteY152" fmla="*/ 2140782 h 3124326"/>
              <a:gd name="connsiteX153" fmla="*/ 3393331 w 12190687"/>
              <a:gd name="connsiteY153" fmla="*/ 2245224 h 3124326"/>
              <a:gd name="connsiteX154" fmla="*/ 3377894 w 12190687"/>
              <a:gd name="connsiteY154" fmla="*/ 2267033 h 3124326"/>
              <a:gd name="connsiteX155" fmla="*/ 3377894 w 12190687"/>
              <a:gd name="connsiteY155" fmla="*/ 2127110 h 3124326"/>
              <a:gd name="connsiteX156" fmla="*/ 3131606 w 12190687"/>
              <a:gd name="connsiteY156" fmla="*/ 2127110 h 3124326"/>
              <a:gd name="connsiteX157" fmla="*/ 3131606 w 12190687"/>
              <a:gd name="connsiteY157" fmla="*/ 3095976 h 3124326"/>
              <a:gd name="connsiteX158" fmla="*/ 3377894 w 12190687"/>
              <a:gd name="connsiteY158" fmla="*/ 3095976 h 3124326"/>
              <a:gd name="connsiteX159" fmla="*/ 3377894 w 12190687"/>
              <a:gd name="connsiteY159" fmla="*/ 2583283 h 3124326"/>
              <a:gd name="connsiteX160" fmla="*/ 3441402 w 12190687"/>
              <a:gd name="connsiteY160" fmla="*/ 2398358 h 3124326"/>
              <a:gd name="connsiteX161" fmla="*/ 3597988 w 12190687"/>
              <a:gd name="connsiteY161" fmla="*/ 2325323 h 3124326"/>
              <a:gd name="connsiteX162" fmla="*/ 3760566 w 12190687"/>
              <a:gd name="connsiteY162" fmla="*/ 2510249 h 3124326"/>
              <a:gd name="connsiteX163" fmla="*/ 3760566 w 12190687"/>
              <a:gd name="connsiteY163" fmla="*/ 3095976 h 3124326"/>
              <a:gd name="connsiteX164" fmla="*/ 4006855 w 12190687"/>
              <a:gd name="connsiteY164" fmla="*/ 3095976 h 3124326"/>
              <a:gd name="connsiteX165" fmla="*/ 4006855 w 12190687"/>
              <a:gd name="connsiteY165" fmla="*/ 2573454 h 3124326"/>
              <a:gd name="connsiteX166" fmla="*/ 4070521 w 12190687"/>
              <a:gd name="connsiteY166" fmla="*/ 2395362 h 3124326"/>
              <a:gd name="connsiteX167" fmla="*/ 4227030 w 12190687"/>
              <a:gd name="connsiteY167" fmla="*/ 2325323 h 3124326"/>
              <a:gd name="connsiteX168" fmla="*/ 4387689 w 12190687"/>
              <a:gd name="connsiteY168" fmla="*/ 2510249 h 3124326"/>
              <a:gd name="connsiteX169" fmla="*/ 4387689 w 12190687"/>
              <a:gd name="connsiteY169" fmla="*/ 3095976 h 3124326"/>
              <a:gd name="connsiteX170" fmla="*/ 2452035 w 12190687"/>
              <a:gd name="connsiteY170" fmla="*/ 2286308 h 3124326"/>
              <a:gd name="connsiteX171" fmla="*/ 2616686 w 12190687"/>
              <a:gd name="connsiteY171" fmla="*/ 2346902 h 3124326"/>
              <a:gd name="connsiteX172" fmla="*/ 2695635 w 12190687"/>
              <a:gd name="connsiteY172" fmla="*/ 2501492 h 3124326"/>
              <a:gd name="connsiteX173" fmla="*/ 2696708 w 12190687"/>
              <a:gd name="connsiteY173" fmla="*/ 2511095 h 3124326"/>
              <a:gd name="connsiteX174" fmla="*/ 2189314 w 12190687"/>
              <a:gd name="connsiteY174" fmla="*/ 2511095 h 3124326"/>
              <a:gd name="connsiteX175" fmla="*/ 2192233 w 12190687"/>
              <a:gd name="connsiteY175" fmla="*/ 2500188 h 3124326"/>
              <a:gd name="connsiteX176" fmla="*/ 2452035 w 12190687"/>
              <a:gd name="connsiteY176" fmla="*/ 2286308 h 3124326"/>
              <a:gd name="connsiteX177" fmla="*/ 2477456 w 12190687"/>
              <a:gd name="connsiteY177" fmla="*/ 3124234 h 3124326"/>
              <a:gd name="connsiteX178" fmla="*/ 2861056 w 12190687"/>
              <a:gd name="connsiteY178" fmla="*/ 3023557 h 3124326"/>
              <a:gd name="connsiteX179" fmla="*/ 2870347 w 12190687"/>
              <a:gd name="connsiteY179" fmla="*/ 2787714 h 3124326"/>
              <a:gd name="connsiteX180" fmla="*/ 2854068 w 12190687"/>
              <a:gd name="connsiteY180" fmla="*/ 2787714 h 3124326"/>
              <a:gd name="connsiteX181" fmla="*/ 2495965 w 12190687"/>
              <a:gd name="connsiteY181" fmla="*/ 2917269 h 3124326"/>
              <a:gd name="connsiteX182" fmla="*/ 2185246 w 12190687"/>
              <a:gd name="connsiteY182" fmla="*/ 2683426 h 3124326"/>
              <a:gd name="connsiteX183" fmla="*/ 2183173 w 12190687"/>
              <a:gd name="connsiteY183" fmla="*/ 2673135 h 3124326"/>
              <a:gd name="connsiteX184" fmla="*/ 2942842 w 12190687"/>
              <a:gd name="connsiteY184" fmla="*/ 2673135 h 3124326"/>
              <a:gd name="connsiteX185" fmla="*/ 2942842 w 12190687"/>
              <a:gd name="connsiteY185" fmla="*/ 2603712 h 3124326"/>
              <a:gd name="connsiteX186" fmla="*/ 2820891 w 12190687"/>
              <a:gd name="connsiteY186" fmla="*/ 2253520 h 3124326"/>
              <a:gd name="connsiteX187" fmla="*/ 2452035 w 12190687"/>
              <a:gd name="connsiteY187" fmla="*/ 2099776 h 3124326"/>
              <a:gd name="connsiteX188" fmla="*/ 2095240 w 12190687"/>
              <a:gd name="connsiteY188" fmla="*/ 2245378 h 3124326"/>
              <a:gd name="connsiteX189" fmla="*/ 1950557 w 12190687"/>
              <a:gd name="connsiteY189" fmla="*/ 2603712 h 3124326"/>
              <a:gd name="connsiteX190" fmla="*/ 2020595 w 12190687"/>
              <a:gd name="connsiteY190" fmla="*/ 2868352 h 3124326"/>
              <a:gd name="connsiteX191" fmla="*/ 2211431 w 12190687"/>
              <a:gd name="connsiteY191" fmla="*/ 3056196 h 3124326"/>
              <a:gd name="connsiteX192" fmla="*/ 2477456 w 12190687"/>
              <a:gd name="connsiteY192" fmla="*/ 3124239 h 3124326"/>
              <a:gd name="connsiteX193" fmla="*/ 1449766 w 12190687"/>
              <a:gd name="connsiteY193" fmla="*/ 3095976 h 3124326"/>
              <a:gd name="connsiteX194" fmla="*/ 1449766 w 12190687"/>
              <a:gd name="connsiteY194" fmla="*/ 2567615 h 3124326"/>
              <a:gd name="connsiteX195" fmla="*/ 1514812 w 12190687"/>
              <a:gd name="connsiteY195" fmla="*/ 2387066 h 3124326"/>
              <a:gd name="connsiteX196" fmla="*/ 1677852 w 12190687"/>
              <a:gd name="connsiteY196" fmla="*/ 2325323 h 3124326"/>
              <a:gd name="connsiteX197" fmla="*/ 1855329 w 12190687"/>
              <a:gd name="connsiteY197" fmla="*/ 2405191 h 3124326"/>
              <a:gd name="connsiteX198" fmla="*/ 1880287 w 12190687"/>
              <a:gd name="connsiteY198" fmla="*/ 2405191 h 3124326"/>
              <a:gd name="connsiteX199" fmla="*/ 1863620 w 12190687"/>
              <a:gd name="connsiteY199" fmla="*/ 2141624 h 3124326"/>
              <a:gd name="connsiteX200" fmla="*/ 1711948 w 12190687"/>
              <a:gd name="connsiteY200" fmla="*/ 2099771 h 3124326"/>
              <a:gd name="connsiteX201" fmla="*/ 1465049 w 12190687"/>
              <a:gd name="connsiteY201" fmla="*/ 2222108 h 3124326"/>
              <a:gd name="connsiteX202" fmla="*/ 1449766 w 12190687"/>
              <a:gd name="connsiteY202" fmla="*/ 2241844 h 3124326"/>
              <a:gd name="connsiteX203" fmla="*/ 1449766 w 12190687"/>
              <a:gd name="connsiteY203" fmla="*/ 2127110 h 3124326"/>
              <a:gd name="connsiteX204" fmla="*/ 1203632 w 12190687"/>
              <a:gd name="connsiteY204" fmla="*/ 2127110 h 3124326"/>
              <a:gd name="connsiteX205" fmla="*/ 1203632 w 12190687"/>
              <a:gd name="connsiteY205" fmla="*/ 3095976 h 3124326"/>
              <a:gd name="connsiteX206" fmla="*/ 267789 w 12190687"/>
              <a:gd name="connsiteY206" fmla="*/ 1942262 h 3124326"/>
              <a:gd name="connsiteX207" fmla="*/ 485969 w 12190687"/>
              <a:gd name="connsiteY207" fmla="*/ 1942262 h 3124326"/>
              <a:gd name="connsiteX208" fmla="*/ 650081 w 12190687"/>
              <a:gd name="connsiteY208" fmla="*/ 1986726 h 3124326"/>
              <a:gd name="connsiteX209" fmla="*/ 694550 w 12190687"/>
              <a:gd name="connsiteY209" fmla="*/ 2108755 h 3124326"/>
              <a:gd name="connsiteX210" fmla="*/ 650081 w 12190687"/>
              <a:gd name="connsiteY210" fmla="*/ 2230788 h 3124326"/>
              <a:gd name="connsiteX211" fmla="*/ 485969 w 12190687"/>
              <a:gd name="connsiteY211" fmla="*/ 2275098 h 3124326"/>
              <a:gd name="connsiteX212" fmla="*/ 267789 w 12190687"/>
              <a:gd name="connsiteY212" fmla="*/ 2275098 h 3124326"/>
              <a:gd name="connsiteX213" fmla="*/ 267789 w 12190687"/>
              <a:gd name="connsiteY213" fmla="*/ 2501646 h 3124326"/>
              <a:gd name="connsiteX214" fmla="*/ 533813 w 12190687"/>
              <a:gd name="connsiteY214" fmla="*/ 2501646 h 3124326"/>
              <a:gd name="connsiteX215" fmla="*/ 748228 w 12190687"/>
              <a:gd name="connsiteY215" fmla="*/ 2685576 h 3124326"/>
              <a:gd name="connsiteX216" fmla="*/ 533813 w 12190687"/>
              <a:gd name="connsiteY216" fmla="*/ 2869578 h 3124326"/>
              <a:gd name="connsiteX217" fmla="*/ 267789 w 12190687"/>
              <a:gd name="connsiteY217" fmla="*/ 2869578 h 3124326"/>
              <a:gd name="connsiteX218" fmla="*/ 560153 w 12190687"/>
              <a:gd name="connsiteY218" fmla="*/ 3095899 h 3124326"/>
              <a:gd name="connsiteX219" fmla="*/ 952043 w 12190687"/>
              <a:gd name="connsiteY219" fmla="*/ 2921419 h 3124326"/>
              <a:gd name="connsiteX220" fmla="*/ 1014864 w 12190687"/>
              <a:gd name="connsiteY220" fmla="*/ 2708919 h 3124326"/>
              <a:gd name="connsiteX221" fmla="*/ 939910 w 12190687"/>
              <a:gd name="connsiteY221" fmla="*/ 2497269 h 3124326"/>
              <a:gd name="connsiteX222" fmla="*/ 743313 w 12190687"/>
              <a:gd name="connsiteY222" fmla="*/ 2378160 h 3124326"/>
              <a:gd name="connsiteX223" fmla="*/ 719735 w 12190687"/>
              <a:gd name="connsiteY223" fmla="*/ 2371783 h 3124326"/>
              <a:gd name="connsiteX224" fmla="*/ 742005 w 12190687"/>
              <a:gd name="connsiteY224" fmla="*/ 2362107 h 3124326"/>
              <a:gd name="connsiteX225" fmla="*/ 948509 w 12190687"/>
              <a:gd name="connsiteY225" fmla="*/ 2064983 h 3124326"/>
              <a:gd name="connsiteX226" fmla="*/ 828861 w 12190687"/>
              <a:gd name="connsiteY226" fmla="*/ 1811476 h 3124326"/>
              <a:gd name="connsiteX227" fmla="*/ 485964 w 12190687"/>
              <a:gd name="connsiteY227" fmla="*/ 1715940 h 3124326"/>
              <a:gd name="connsiteX228" fmla="*/ 1049 w 12190687"/>
              <a:gd name="connsiteY228" fmla="*/ 1715940 h 3124326"/>
              <a:gd name="connsiteX229" fmla="*/ 1049 w 12190687"/>
              <a:gd name="connsiteY229" fmla="*/ 3095899 h 3124326"/>
              <a:gd name="connsiteX230" fmla="*/ 9699301 w 12190687"/>
              <a:gd name="connsiteY230" fmla="*/ 570290 h 3124326"/>
              <a:gd name="connsiteX231" fmla="*/ 9863898 w 12190687"/>
              <a:gd name="connsiteY231" fmla="*/ 630807 h 3124326"/>
              <a:gd name="connsiteX232" fmla="*/ 9942915 w 12190687"/>
              <a:gd name="connsiteY232" fmla="*/ 785474 h 3124326"/>
              <a:gd name="connsiteX233" fmla="*/ 9943911 w 12190687"/>
              <a:gd name="connsiteY233" fmla="*/ 795073 h 3124326"/>
              <a:gd name="connsiteX234" fmla="*/ 9436544 w 12190687"/>
              <a:gd name="connsiteY234" fmla="*/ 795073 h 3124326"/>
              <a:gd name="connsiteX235" fmla="*/ 9439441 w 12190687"/>
              <a:gd name="connsiteY235" fmla="*/ 784171 h 3124326"/>
              <a:gd name="connsiteX236" fmla="*/ 9699301 w 12190687"/>
              <a:gd name="connsiteY236" fmla="*/ 570290 h 3124326"/>
              <a:gd name="connsiteX237" fmla="*/ 9724644 w 12190687"/>
              <a:gd name="connsiteY237" fmla="*/ 1408217 h 3124326"/>
              <a:gd name="connsiteX238" fmla="*/ 10108326 w 12190687"/>
              <a:gd name="connsiteY238" fmla="*/ 1307535 h 3124326"/>
              <a:gd name="connsiteX239" fmla="*/ 10117558 w 12190687"/>
              <a:gd name="connsiteY239" fmla="*/ 1071615 h 3124326"/>
              <a:gd name="connsiteX240" fmla="*/ 10101357 w 12190687"/>
              <a:gd name="connsiteY240" fmla="*/ 1071615 h 3124326"/>
              <a:gd name="connsiteX241" fmla="*/ 9743154 w 12190687"/>
              <a:gd name="connsiteY241" fmla="*/ 1201247 h 3124326"/>
              <a:gd name="connsiteX242" fmla="*/ 9432471 w 12190687"/>
              <a:gd name="connsiteY242" fmla="*/ 967404 h 3124326"/>
              <a:gd name="connsiteX243" fmla="*/ 9430389 w 12190687"/>
              <a:gd name="connsiteY243" fmla="*/ 957113 h 3124326"/>
              <a:gd name="connsiteX244" fmla="*/ 10190059 w 12190687"/>
              <a:gd name="connsiteY244" fmla="*/ 957113 h 3124326"/>
              <a:gd name="connsiteX245" fmla="*/ 10190059 w 12190687"/>
              <a:gd name="connsiteY245" fmla="*/ 887690 h 3124326"/>
              <a:gd name="connsiteX246" fmla="*/ 10068093 w 12190687"/>
              <a:gd name="connsiteY246" fmla="*/ 537498 h 3124326"/>
              <a:gd name="connsiteX247" fmla="*/ 9699301 w 12190687"/>
              <a:gd name="connsiteY247" fmla="*/ 383754 h 3124326"/>
              <a:gd name="connsiteX248" fmla="*/ 9342457 w 12190687"/>
              <a:gd name="connsiteY248" fmla="*/ 529356 h 3124326"/>
              <a:gd name="connsiteX249" fmla="*/ 9197764 w 12190687"/>
              <a:gd name="connsiteY249" fmla="*/ 887690 h 3124326"/>
              <a:gd name="connsiteX250" fmla="*/ 9267802 w 12190687"/>
              <a:gd name="connsiteY250" fmla="*/ 1152253 h 3124326"/>
              <a:gd name="connsiteX251" fmla="*/ 9458629 w 12190687"/>
              <a:gd name="connsiteY251" fmla="*/ 1340097 h 3124326"/>
              <a:gd name="connsiteX252" fmla="*/ 9724644 w 12190687"/>
              <a:gd name="connsiteY252" fmla="*/ 1408217 h 3124326"/>
              <a:gd name="connsiteX253" fmla="*/ 8771542 w 12190687"/>
              <a:gd name="connsiteY253" fmla="*/ 1379877 h 3124326"/>
              <a:gd name="connsiteX254" fmla="*/ 9017907 w 12190687"/>
              <a:gd name="connsiteY254" fmla="*/ 1379877 h 3124326"/>
              <a:gd name="connsiteX255" fmla="*/ 9017907 w 12190687"/>
              <a:gd name="connsiteY255" fmla="*/ -76 h 3124326"/>
              <a:gd name="connsiteX256" fmla="*/ 8771542 w 12190687"/>
              <a:gd name="connsiteY256" fmla="*/ -76 h 3124326"/>
              <a:gd name="connsiteX257" fmla="*/ 7960416 w 12190687"/>
              <a:gd name="connsiteY257" fmla="*/ 1408140 h 3124326"/>
              <a:gd name="connsiteX258" fmla="*/ 8140042 w 12190687"/>
              <a:gd name="connsiteY258" fmla="*/ 1368052 h 3124326"/>
              <a:gd name="connsiteX259" fmla="*/ 8277431 w 12190687"/>
              <a:gd name="connsiteY259" fmla="*/ 1261383 h 3124326"/>
              <a:gd name="connsiteX260" fmla="*/ 8292714 w 12190687"/>
              <a:gd name="connsiteY260" fmla="*/ 1241878 h 3124326"/>
              <a:gd name="connsiteX261" fmla="*/ 8292714 w 12190687"/>
              <a:gd name="connsiteY261" fmla="*/ 1379882 h 3124326"/>
              <a:gd name="connsiteX262" fmla="*/ 8538925 w 12190687"/>
              <a:gd name="connsiteY262" fmla="*/ 1379882 h 3124326"/>
              <a:gd name="connsiteX263" fmla="*/ 8538925 w 12190687"/>
              <a:gd name="connsiteY263" fmla="*/ 410939 h 3124326"/>
              <a:gd name="connsiteX264" fmla="*/ 8292714 w 12190687"/>
              <a:gd name="connsiteY264" fmla="*/ 410939 h 3124326"/>
              <a:gd name="connsiteX265" fmla="*/ 8292714 w 12190687"/>
              <a:gd name="connsiteY265" fmla="*/ 911961 h 3124326"/>
              <a:gd name="connsiteX266" fmla="*/ 8227133 w 12190687"/>
              <a:gd name="connsiteY266" fmla="*/ 1108635 h 3124326"/>
              <a:gd name="connsiteX267" fmla="*/ 8059871 w 12190687"/>
              <a:gd name="connsiteY267" fmla="*/ 1181746 h 3124326"/>
              <a:gd name="connsiteX268" fmla="*/ 7864039 w 12190687"/>
              <a:gd name="connsiteY268" fmla="*/ 981230 h 3124326"/>
              <a:gd name="connsiteX269" fmla="*/ 7864039 w 12190687"/>
              <a:gd name="connsiteY269" fmla="*/ 410939 h 3124326"/>
              <a:gd name="connsiteX270" fmla="*/ 7616832 w 12190687"/>
              <a:gd name="connsiteY270" fmla="*/ 410939 h 3124326"/>
              <a:gd name="connsiteX271" fmla="*/ 7616832 w 12190687"/>
              <a:gd name="connsiteY271" fmla="*/ 1074847 h 3124326"/>
              <a:gd name="connsiteX272" fmla="*/ 7709679 w 12190687"/>
              <a:gd name="connsiteY272" fmla="*/ 1323669 h 3124326"/>
              <a:gd name="connsiteX273" fmla="*/ 7960416 w 12190687"/>
              <a:gd name="connsiteY273" fmla="*/ 1408144 h 3124326"/>
              <a:gd name="connsiteX274" fmla="*/ 7409631 w 12190687"/>
              <a:gd name="connsiteY274" fmla="*/ 1379882 h 3124326"/>
              <a:gd name="connsiteX275" fmla="*/ 7409631 w 12190687"/>
              <a:gd name="connsiteY275" fmla="*/ 716205 h 3124326"/>
              <a:gd name="connsiteX276" fmla="*/ 7315019 w 12190687"/>
              <a:gd name="connsiteY276" fmla="*/ 468306 h 3124326"/>
              <a:gd name="connsiteX277" fmla="*/ 7058290 w 12190687"/>
              <a:gd name="connsiteY277" fmla="*/ 383677 h 3124326"/>
              <a:gd name="connsiteX278" fmla="*/ 6873595 w 12190687"/>
              <a:gd name="connsiteY278" fmla="*/ 423919 h 3124326"/>
              <a:gd name="connsiteX279" fmla="*/ 6733441 w 12190687"/>
              <a:gd name="connsiteY279" fmla="*/ 529515 h 3124326"/>
              <a:gd name="connsiteX280" fmla="*/ 6718081 w 12190687"/>
              <a:gd name="connsiteY280" fmla="*/ 549174 h 3124326"/>
              <a:gd name="connsiteX281" fmla="*/ 6718081 w 12190687"/>
              <a:gd name="connsiteY281" fmla="*/ -76 h 3124326"/>
              <a:gd name="connsiteX282" fmla="*/ 6471947 w 12190687"/>
              <a:gd name="connsiteY282" fmla="*/ -76 h 3124326"/>
              <a:gd name="connsiteX283" fmla="*/ 6471947 w 12190687"/>
              <a:gd name="connsiteY283" fmla="*/ 1379882 h 3124326"/>
              <a:gd name="connsiteX284" fmla="*/ 6718081 w 12190687"/>
              <a:gd name="connsiteY284" fmla="*/ 1379882 h 3124326"/>
              <a:gd name="connsiteX285" fmla="*/ 6718081 w 12190687"/>
              <a:gd name="connsiteY285" fmla="*/ 879937 h 3124326"/>
              <a:gd name="connsiteX286" fmla="*/ 6790885 w 12190687"/>
              <a:gd name="connsiteY286" fmla="*/ 683720 h 3124326"/>
              <a:gd name="connsiteX287" fmla="*/ 6966673 w 12190687"/>
              <a:gd name="connsiteY287" fmla="*/ 609306 h 3124326"/>
              <a:gd name="connsiteX288" fmla="*/ 7162424 w 12190687"/>
              <a:gd name="connsiteY288" fmla="*/ 809745 h 3124326"/>
              <a:gd name="connsiteX289" fmla="*/ 7162424 w 12190687"/>
              <a:gd name="connsiteY289" fmla="*/ 1379882 h 3124326"/>
              <a:gd name="connsiteX290" fmla="*/ 5973772 w 12190687"/>
              <a:gd name="connsiteY290" fmla="*/ 1408140 h 3124326"/>
              <a:gd name="connsiteX291" fmla="*/ 6253079 w 12190687"/>
              <a:gd name="connsiteY291" fmla="*/ 1334341 h 3124326"/>
              <a:gd name="connsiteX292" fmla="*/ 6262447 w 12190687"/>
              <a:gd name="connsiteY292" fmla="*/ 1069701 h 3124326"/>
              <a:gd name="connsiteX293" fmla="*/ 6247241 w 12190687"/>
              <a:gd name="connsiteY293" fmla="*/ 1069701 h 3124326"/>
              <a:gd name="connsiteX294" fmla="*/ 5973772 w 12190687"/>
              <a:gd name="connsiteY294" fmla="*/ 1181746 h 3124326"/>
              <a:gd name="connsiteX295" fmla="*/ 5770721 w 12190687"/>
              <a:gd name="connsiteY295" fmla="*/ 1101109 h 3124326"/>
              <a:gd name="connsiteX296" fmla="*/ 5694076 w 12190687"/>
              <a:gd name="connsiteY296" fmla="*/ 895447 h 3124326"/>
              <a:gd name="connsiteX297" fmla="*/ 5770721 w 12190687"/>
              <a:gd name="connsiteY297" fmla="*/ 689866 h 3124326"/>
              <a:gd name="connsiteX298" fmla="*/ 5973772 w 12190687"/>
              <a:gd name="connsiteY298" fmla="*/ 609229 h 3124326"/>
              <a:gd name="connsiteX299" fmla="*/ 6247246 w 12190687"/>
              <a:gd name="connsiteY299" fmla="*/ 721197 h 3124326"/>
              <a:gd name="connsiteX300" fmla="*/ 6262452 w 12190687"/>
              <a:gd name="connsiteY300" fmla="*/ 721197 h 3124326"/>
              <a:gd name="connsiteX301" fmla="*/ 6253084 w 12190687"/>
              <a:gd name="connsiteY301" fmla="*/ 456634 h 3124326"/>
              <a:gd name="connsiteX302" fmla="*/ 5973772 w 12190687"/>
              <a:gd name="connsiteY302" fmla="*/ 383831 h 3124326"/>
              <a:gd name="connsiteX303" fmla="*/ 5606917 w 12190687"/>
              <a:gd name="connsiteY303" fmla="*/ 517997 h 3124326"/>
              <a:gd name="connsiteX304" fmla="*/ 5446950 w 12190687"/>
              <a:gd name="connsiteY304" fmla="*/ 895451 h 3124326"/>
              <a:gd name="connsiteX305" fmla="*/ 5606917 w 12190687"/>
              <a:gd name="connsiteY305" fmla="*/ 1273901 h 3124326"/>
              <a:gd name="connsiteX306" fmla="*/ 5973772 w 12190687"/>
              <a:gd name="connsiteY306" fmla="*/ 1408144 h 3124326"/>
              <a:gd name="connsiteX307" fmla="*/ 4969276 w 12190687"/>
              <a:gd name="connsiteY307" fmla="*/ 1408144 h 3124326"/>
              <a:gd name="connsiteX308" fmla="*/ 5284141 w 12190687"/>
              <a:gd name="connsiteY308" fmla="*/ 1266606 h 3124326"/>
              <a:gd name="connsiteX309" fmla="*/ 5336208 w 12190687"/>
              <a:gd name="connsiteY309" fmla="*/ 1091587 h 3124326"/>
              <a:gd name="connsiteX310" fmla="*/ 5232612 w 12190687"/>
              <a:gd name="connsiteY310" fmla="*/ 879245 h 3124326"/>
              <a:gd name="connsiteX311" fmla="*/ 5086540 w 12190687"/>
              <a:gd name="connsiteY311" fmla="*/ 811972 h 3124326"/>
              <a:gd name="connsiteX312" fmla="*/ 4934099 w 12190687"/>
              <a:gd name="connsiteY312" fmla="*/ 746617 h 3124326"/>
              <a:gd name="connsiteX313" fmla="*/ 4890478 w 12190687"/>
              <a:gd name="connsiteY313" fmla="*/ 670433 h 3124326"/>
              <a:gd name="connsiteX314" fmla="*/ 5013199 w 12190687"/>
              <a:gd name="connsiteY314" fmla="*/ 589800 h 3124326"/>
              <a:gd name="connsiteX315" fmla="*/ 5142064 w 12190687"/>
              <a:gd name="connsiteY315" fmla="*/ 612682 h 3124326"/>
              <a:gd name="connsiteX316" fmla="*/ 5266627 w 12190687"/>
              <a:gd name="connsiteY316" fmla="*/ 681340 h 3124326"/>
              <a:gd name="connsiteX317" fmla="*/ 5271465 w 12190687"/>
              <a:gd name="connsiteY317" fmla="*/ 681340 h 3124326"/>
              <a:gd name="connsiteX318" fmla="*/ 5262251 w 12190687"/>
              <a:gd name="connsiteY318" fmla="*/ 443424 h 3124326"/>
              <a:gd name="connsiteX319" fmla="*/ 5011203 w 12190687"/>
              <a:gd name="connsiteY319" fmla="*/ 383831 h 3124326"/>
              <a:gd name="connsiteX320" fmla="*/ 4756238 w 12190687"/>
              <a:gd name="connsiteY320" fmla="*/ 466618 h 3124326"/>
              <a:gd name="connsiteX321" fmla="*/ 4655942 w 12190687"/>
              <a:gd name="connsiteY321" fmla="*/ 680186 h 3124326"/>
              <a:gd name="connsiteX322" fmla="*/ 4890095 w 12190687"/>
              <a:gd name="connsiteY322" fmla="*/ 951741 h 3124326"/>
              <a:gd name="connsiteX323" fmla="*/ 5045071 w 12190687"/>
              <a:gd name="connsiteY323" fmla="*/ 1016941 h 3124326"/>
              <a:gd name="connsiteX324" fmla="*/ 5089997 w 12190687"/>
              <a:gd name="connsiteY324" fmla="*/ 1091279 h 3124326"/>
              <a:gd name="connsiteX325" fmla="*/ 4955603 w 12190687"/>
              <a:gd name="connsiteY325" fmla="*/ 1181746 h 3124326"/>
              <a:gd name="connsiteX326" fmla="*/ 4689349 w 12190687"/>
              <a:gd name="connsiteY326" fmla="*/ 1081372 h 3124326"/>
              <a:gd name="connsiteX327" fmla="*/ 4684357 w 12190687"/>
              <a:gd name="connsiteY327" fmla="*/ 1081372 h 3124326"/>
              <a:gd name="connsiteX328" fmla="*/ 4626990 w 12190687"/>
              <a:gd name="connsiteY328" fmla="*/ 1316446 h 3124326"/>
              <a:gd name="connsiteX329" fmla="*/ 4969272 w 12190687"/>
              <a:gd name="connsiteY329" fmla="*/ 1408140 h 3124326"/>
              <a:gd name="connsiteX330" fmla="*/ 4454582 w 12190687"/>
              <a:gd name="connsiteY330" fmla="*/ 1379882 h 3124326"/>
              <a:gd name="connsiteX331" fmla="*/ 4454582 w 12190687"/>
              <a:gd name="connsiteY331" fmla="*/ 716205 h 3124326"/>
              <a:gd name="connsiteX332" fmla="*/ 4359968 w 12190687"/>
              <a:gd name="connsiteY332" fmla="*/ 468306 h 3124326"/>
              <a:gd name="connsiteX333" fmla="*/ 4103237 w 12190687"/>
              <a:gd name="connsiteY333" fmla="*/ 383677 h 3124326"/>
              <a:gd name="connsiteX334" fmla="*/ 3918542 w 12190687"/>
              <a:gd name="connsiteY334" fmla="*/ 423919 h 3124326"/>
              <a:gd name="connsiteX335" fmla="*/ 3778388 w 12190687"/>
              <a:gd name="connsiteY335" fmla="*/ 529515 h 3124326"/>
              <a:gd name="connsiteX336" fmla="*/ 3763028 w 12190687"/>
              <a:gd name="connsiteY336" fmla="*/ 549174 h 3124326"/>
              <a:gd name="connsiteX337" fmla="*/ 3763028 w 12190687"/>
              <a:gd name="connsiteY337" fmla="*/ -76 h 3124326"/>
              <a:gd name="connsiteX338" fmla="*/ 3516898 w 12190687"/>
              <a:gd name="connsiteY338" fmla="*/ -76 h 3124326"/>
              <a:gd name="connsiteX339" fmla="*/ 3516898 w 12190687"/>
              <a:gd name="connsiteY339" fmla="*/ 1379882 h 3124326"/>
              <a:gd name="connsiteX340" fmla="*/ 3763028 w 12190687"/>
              <a:gd name="connsiteY340" fmla="*/ 1379882 h 3124326"/>
              <a:gd name="connsiteX341" fmla="*/ 3763028 w 12190687"/>
              <a:gd name="connsiteY341" fmla="*/ 879937 h 3124326"/>
              <a:gd name="connsiteX342" fmla="*/ 3835909 w 12190687"/>
              <a:gd name="connsiteY342" fmla="*/ 683720 h 3124326"/>
              <a:gd name="connsiteX343" fmla="*/ 4011620 w 12190687"/>
              <a:gd name="connsiteY343" fmla="*/ 609306 h 3124326"/>
              <a:gd name="connsiteX344" fmla="*/ 4207376 w 12190687"/>
              <a:gd name="connsiteY344" fmla="*/ 809745 h 3124326"/>
              <a:gd name="connsiteX345" fmla="*/ 4207376 w 12190687"/>
              <a:gd name="connsiteY345" fmla="*/ 1379882 h 3124326"/>
              <a:gd name="connsiteX346" fmla="*/ 3018796 w 12190687"/>
              <a:gd name="connsiteY346" fmla="*/ 1408140 h 3124326"/>
              <a:gd name="connsiteX347" fmla="*/ 3298026 w 12190687"/>
              <a:gd name="connsiteY347" fmla="*/ 1334341 h 3124326"/>
              <a:gd name="connsiteX348" fmla="*/ 3307394 w 12190687"/>
              <a:gd name="connsiteY348" fmla="*/ 1069701 h 3124326"/>
              <a:gd name="connsiteX349" fmla="*/ 3292188 w 12190687"/>
              <a:gd name="connsiteY349" fmla="*/ 1069701 h 3124326"/>
              <a:gd name="connsiteX350" fmla="*/ 3018791 w 12190687"/>
              <a:gd name="connsiteY350" fmla="*/ 1181746 h 3124326"/>
              <a:gd name="connsiteX351" fmla="*/ 2815668 w 12190687"/>
              <a:gd name="connsiteY351" fmla="*/ 1101109 h 3124326"/>
              <a:gd name="connsiteX352" fmla="*/ 2739099 w 12190687"/>
              <a:gd name="connsiteY352" fmla="*/ 895447 h 3124326"/>
              <a:gd name="connsiteX353" fmla="*/ 2815668 w 12190687"/>
              <a:gd name="connsiteY353" fmla="*/ 689862 h 3124326"/>
              <a:gd name="connsiteX354" fmla="*/ 3018796 w 12190687"/>
              <a:gd name="connsiteY354" fmla="*/ 609229 h 3124326"/>
              <a:gd name="connsiteX355" fmla="*/ 3292188 w 12190687"/>
              <a:gd name="connsiteY355" fmla="*/ 721197 h 3124326"/>
              <a:gd name="connsiteX356" fmla="*/ 3307394 w 12190687"/>
              <a:gd name="connsiteY356" fmla="*/ 721197 h 3124326"/>
              <a:gd name="connsiteX357" fmla="*/ 3298026 w 12190687"/>
              <a:gd name="connsiteY357" fmla="*/ 456634 h 3124326"/>
              <a:gd name="connsiteX358" fmla="*/ 3018796 w 12190687"/>
              <a:gd name="connsiteY358" fmla="*/ 383831 h 3124326"/>
              <a:gd name="connsiteX359" fmla="*/ 2651864 w 12190687"/>
              <a:gd name="connsiteY359" fmla="*/ 517997 h 3124326"/>
              <a:gd name="connsiteX360" fmla="*/ 2491897 w 12190687"/>
              <a:gd name="connsiteY360" fmla="*/ 895451 h 3124326"/>
              <a:gd name="connsiteX361" fmla="*/ 2651864 w 12190687"/>
              <a:gd name="connsiteY361" fmla="*/ 1273901 h 3124326"/>
              <a:gd name="connsiteX362" fmla="*/ 3018796 w 12190687"/>
              <a:gd name="connsiteY362" fmla="*/ 1408144 h 3124326"/>
              <a:gd name="connsiteX363" fmla="*/ 1106561 w 12190687"/>
              <a:gd name="connsiteY363" fmla="*/ -76 h 3124326"/>
              <a:gd name="connsiteX364" fmla="*/ 1106561 w 12190687"/>
              <a:gd name="connsiteY364" fmla="*/ 1379882 h 3124326"/>
              <a:gd name="connsiteX365" fmla="*/ 839849 w 12190687"/>
              <a:gd name="connsiteY365" fmla="*/ 1379882 h 3124326"/>
              <a:gd name="connsiteX366" fmla="*/ 839849 w 12190687"/>
              <a:gd name="connsiteY366" fmla="*/ 763127 h 3124326"/>
              <a:gd name="connsiteX367" fmla="*/ 267789 w 12190687"/>
              <a:gd name="connsiteY367" fmla="*/ 763127 h 3124326"/>
              <a:gd name="connsiteX368" fmla="*/ 267789 w 12190687"/>
              <a:gd name="connsiteY368" fmla="*/ 1379882 h 3124326"/>
              <a:gd name="connsiteX369" fmla="*/ 1095 w 12190687"/>
              <a:gd name="connsiteY369" fmla="*/ 1379882 h 3124326"/>
              <a:gd name="connsiteX370" fmla="*/ 1095 w 12190687"/>
              <a:gd name="connsiteY370" fmla="*/ -76 h 3124326"/>
              <a:gd name="connsiteX371" fmla="*/ 267789 w 12190687"/>
              <a:gd name="connsiteY371" fmla="*/ -76 h 3124326"/>
              <a:gd name="connsiteX372" fmla="*/ 267789 w 12190687"/>
              <a:gd name="connsiteY372" fmla="*/ 540725 h 3124326"/>
              <a:gd name="connsiteX373" fmla="*/ 839844 w 12190687"/>
              <a:gd name="connsiteY373" fmla="*/ 540725 h 3124326"/>
              <a:gd name="connsiteX374" fmla="*/ 839844 w 12190687"/>
              <a:gd name="connsiteY374" fmla="*/ -76 h 31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2190687" h="3124326">
                <a:moveTo>
                  <a:pt x="1467583" y="1058102"/>
                </a:moveTo>
                <a:cubicBezTo>
                  <a:pt x="1467022" y="1120759"/>
                  <a:pt x="1484020" y="1182321"/>
                  <a:pt x="1516655" y="1235809"/>
                </a:cubicBezTo>
                <a:cubicBezTo>
                  <a:pt x="1548691" y="1288990"/>
                  <a:pt x="1594346" y="1332657"/>
                  <a:pt x="1648897" y="1362295"/>
                </a:cubicBezTo>
                <a:cubicBezTo>
                  <a:pt x="1704698" y="1392907"/>
                  <a:pt x="1767419" y="1408696"/>
                  <a:pt x="1831058" y="1408140"/>
                </a:cubicBezTo>
                <a:cubicBezTo>
                  <a:pt x="1894557" y="1408918"/>
                  <a:pt x="1957160" y="1393115"/>
                  <a:pt x="2012684" y="1362295"/>
                </a:cubicBezTo>
                <a:cubicBezTo>
                  <a:pt x="2067376" y="1332630"/>
                  <a:pt x="2113239" y="1289017"/>
                  <a:pt x="2145620" y="1235886"/>
                </a:cubicBezTo>
                <a:cubicBezTo>
                  <a:pt x="2178267" y="1182371"/>
                  <a:pt x="2195293" y="1120791"/>
                  <a:pt x="2194768" y="1058102"/>
                </a:cubicBezTo>
                <a:close/>
                <a:moveTo>
                  <a:pt x="9830046" y="2127034"/>
                </a:moveTo>
                <a:lnTo>
                  <a:pt x="9594488" y="2635581"/>
                </a:lnTo>
                <a:lnTo>
                  <a:pt x="9357979" y="2127034"/>
                </a:lnTo>
                <a:lnTo>
                  <a:pt x="9091860" y="2127034"/>
                </a:lnTo>
                <a:lnTo>
                  <a:pt x="9562944" y="3095976"/>
                </a:lnTo>
                <a:lnTo>
                  <a:pt x="9624991" y="3095976"/>
                </a:lnTo>
                <a:lnTo>
                  <a:pt x="10096062" y="2127034"/>
                </a:lnTo>
                <a:close/>
                <a:moveTo>
                  <a:pt x="1545686" y="895985"/>
                </a:moveTo>
                <a:cubicBezTo>
                  <a:pt x="1545686" y="895754"/>
                  <a:pt x="1545532" y="895677"/>
                  <a:pt x="1545532" y="895524"/>
                </a:cubicBezTo>
                <a:cubicBezTo>
                  <a:pt x="1545532" y="812279"/>
                  <a:pt x="1573718" y="743083"/>
                  <a:pt x="1629166" y="689558"/>
                </a:cubicBezTo>
                <a:cubicBezTo>
                  <a:pt x="1684460" y="636260"/>
                  <a:pt x="1752579" y="609152"/>
                  <a:pt x="1831139" y="609152"/>
                </a:cubicBezTo>
                <a:cubicBezTo>
                  <a:pt x="1909781" y="609152"/>
                  <a:pt x="1977747" y="636260"/>
                  <a:pt x="2033040" y="689482"/>
                </a:cubicBezTo>
                <a:cubicBezTo>
                  <a:pt x="2089176" y="742621"/>
                  <a:pt x="2117669" y="811972"/>
                  <a:pt x="2117669" y="895524"/>
                </a:cubicBezTo>
                <a:cubicBezTo>
                  <a:pt x="2117669" y="895677"/>
                  <a:pt x="2117593" y="895754"/>
                  <a:pt x="2117593" y="895985"/>
                </a:cubicBezTo>
                <a:lnTo>
                  <a:pt x="2363722" y="895985"/>
                </a:lnTo>
                <a:cubicBezTo>
                  <a:pt x="2363722" y="895754"/>
                  <a:pt x="2363876" y="895677"/>
                  <a:pt x="2363876" y="895524"/>
                </a:cubicBezTo>
                <a:cubicBezTo>
                  <a:pt x="2363514" y="757461"/>
                  <a:pt x="2306655" y="625566"/>
                  <a:pt x="2206521" y="530510"/>
                </a:cubicBezTo>
                <a:cubicBezTo>
                  <a:pt x="2109297" y="437129"/>
                  <a:pt x="1972447" y="383677"/>
                  <a:pt x="1831139" y="383677"/>
                </a:cubicBezTo>
                <a:cubicBezTo>
                  <a:pt x="1690221" y="383677"/>
                  <a:pt x="1553059" y="437129"/>
                  <a:pt x="1454762" y="530510"/>
                </a:cubicBezTo>
                <a:cubicBezTo>
                  <a:pt x="1355325" y="625965"/>
                  <a:pt x="1298900" y="757692"/>
                  <a:pt x="1298402" y="895524"/>
                </a:cubicBezTo>
                <a:cubicBezTo>
                  <a:pt x="1298402" y="895677"/>
                  <a:pt x="1298479" y="895754"/>
                  <a:pt x="1298479" y="895985"/>
                </a:cubicBezTo>
                <a:close/>
                <a:moveTo>
                  <a:pt x="12191737" y="3095976"/>
                </a:moveTo>
                <a:lnTo>
                  <a:pt x="12191737" y="2432300"/>
                </a:lnTo>
                <a:cubicBezTo>
                  <a:pt x="12191737" y="2323481"/>
                  <a:pt x="12160555" y="2240156"/>
                  <a:pt x="12099143" y="2184246"/>
                </a:cubicBezTo>
                <a:cubicBezTo>
                  <a:pt x="12037097" y="2128264"/>
                  <a:pt x="11953056" y="2099771"/>
                  <a:pt x="11849239" y="2099771"/>
                </a:cubicBezTo>
                <a:cubicBezTo>
                  <a:pt x="11787102" y="2099554"/>
                  <a:pt x="11725689" y="2113280"/>
                  <a:pt x="11669526" y="2139936"/>
                </a:cubicBezTo>
                <a:cubicBezTo>
                  <a:pt x="11615988" y="2163709"/>
                  <a:pt x="11568877" y="2199909"/>
                  <a:pt x="11532129" y="2245532"/>
                </a:cubicBezTo>
                <a:lnTo>
                  <a:pt x="11516923" y="2265037"/>
                </a:lnTo>
                <a:lnTo>
                  <a:pt x="11516923" y="2127110"/>
                </a:lnTo>
                <a:lnTo>
                  <a:pt x="11270729" y="2127110"/>
                </a:lnTo>
                <a:lnTo>
                  <a:pt x="11270729" y="3095976"/>
                </a:lnTo>
                <a:lnTo>
                  <a:pt x="11516923" y="3095976"/>
                </a:lnTo>
                <a:lnTo>
                  <a:pt x="11516923" y="2596032"/>
                </a:lnTo>
                <a:cubicBezTo>
                  <a:pt x="11516923" y="2515010"/>
                  <a:pt x="11538962" y="2448737"/>
                  <a:pt x="11582544" y="2399430"/>
                </a:cubicBezTo>
                <a:cubicBezTo>
                  <a:pt x="11625537" y="2350282"/>
                  <a:pt x="11681519" y="2325323"/>
                  <a:pt x="11748770" y="2325323"/>
                </a:cubicBezTo>
                <a:cubicBezTo>
                  <a:pt x="11872047" y="2325323"/>
                  <a:pt x="11945634" y="2400200"/>
                  <a:pt x="11945634" y="2525763"/>
                </a:cubicBezTo>
                <a:lnTo>
                  <a:pt x="11945634" y="3095976"/>
                </a:lnTo>
                <a:close/>
                <a:moveTo>
                  <a:pt x="10601437" y="2286313"/>
                </a:moveTo>
                <a:cubicBezTo>
                  <a:pt x="10665429" y="2286313"/>
                  <a:pt x="10720867" y="2306664"/>
                  <a:pt x="10766124" y="2346906"/>
                </a:cubicBezTo>
                <a:cubicBezTo>
                  <a:pt x="10811425" y="2386071"/>
                  <a:pt x="10838081" y="2438215"/>
                  <a:pt x="10845051" y="2501496"/>
                </a:cubicBezTo>
                <a:lnTo>
                  <a:pt x="10846137" y="2511095"/>
                </a:lnTo>
                <a:lnTo>
                  <a:pt x="10338725" y="2511095"/>
                </a:lnTo>
                <a:lnTo>
                  <a:pt x="10341667" y="2500188"/>
                </a:lnTo>
                <a:cubicBezTo>
                  <a:pt x="10376740" y="2368407"/>
                  <a:pt x="10476440" y="2286308"/>
                  <a:pt x="10601437" y="2286308"/>
                </a:cubicBezTo>
                <a:moveTo>
                  <a:pt x="10626871" y="3124239"/>
                </a:moveTo>
                <a:cubicBezTo>
                  <a:pt x="10761372" y="3124954"/>
                  <a:pt x="10893656" y="3090229"/>
                  <a:pt x="11010462" y="3023557"/>
                </a:cubicBezTo>
                <a:lnTo>
                  <a:pt x="11019739" y="2787714"/>
                </a:lnTo>
                <a:lnTo>
                  <a:pt x="11003492" y="2787714"/>
                </a:lnTo>
                <a:cubicBezTo>
                  <a:pt x="10902707" y="2873651"/>
                  <a:pt x="10782235" y="2917269"/>
                  <a:pt x="10645381" y="2917269"/>
                </a:cubicBezTo>
                <a:cubicBezTo>
                  <a:pt x="10480784" y="2917269"/>
                  <a:pt x="10364747" y="2829875"/>
                  <a:pt x="10334742" y="2683426"/>
                </a:cubicBezTo>
                <a:lnTo>
                  <a:pt x="10332570" y="2673135"/>
                </a:lnTo>
                <a:lnTo>
                  <a:pt x="11092239" y="2673135"/>
                </a:lnTo>
                <a:lnTo>
                  <a:pt x="11092239" y="2603712"/>
                </a:lnTo>
                <a:cubicBezTo>
                  <a:pt x="11092239" y="2469627"/>
                  <a:pt x="11050106" y="2348594"/>
                  <a:pt x="10970319" y="2253520"/>
                </a:cubicBezTo>
                <a:cubicBezTo>
                  <a:pt x="10890216" y="2155681"/>
                  <a:pt x="10755806" y="2099776"/>
                  <a:pt x="10601437" y="2099776"/>
                </a:cubicBezTo>
                <a:cubicBezTo>
                  <a:pt x="10461369" y="2099776"/>
                  <a:pt x="10341395" y="2148693"/>
                  <a:pt x="10244637" y="2245378"/>
                </a:cubicBezTo>
                <a:cubicBezTo>
                  <a:pt x="10148740" y="2341299"/>
                  <a:pt x="10099954" y="2461947"/>
                  <a:pt x="10099954" y="2603712"/>
                </a:cubicBezTo>
                <a:cubicBezTo>
                  <a:pt x="10099954" y="2700705"/>
                  <a:pt x="10123532" y="2789638"/>
                  <a:pt x="10170010" y="2868352"/>
                </a:cubicBezTo>
                <a:cubicBezTo>
                  <a:pt x="10215673" y="2946916"/>
                  <a:pt x="10281566" y="3011786"/>
                  <a:pt x="10360855" y="3056196"/>
                </a:cubicBezTo>
                <a:cubicBezTo>
                  <a:pt x="10442180" y="3101416"/>
                  <a:pt x="10533824" y="3124854"/>
                  <a:pt x="10626871" y="3124239"/>
                </a:cubicBezTo>
                <a:moveTo>
                  <a:pt x="8442932" y="2325323"/>
                </a:moveTo>
                <a:cubicBezTo>
                  <a:pt x="8526330" y="2325323"/>
                  <a:pt x="8594445" y="2353047"/>
                  <a:pt x="8645214" y="2407880"/>
                </a:cubicBezTo>
                <a:cubicBezTo>
                  <a:pt x="8696742" y="2463327"/>
                  <a:pt x="8721701" y="2529908"/>
                  <a:pt x="8721701" y="2611541"/>
                </a:cubicBezTo>
                <a:cubicBezTo>
                  <a:pt x="8721701" y="2693174"/>
                  <a:pt x="8696742" y="2759836"/>
                  <a:pt x="8645214" y="2815053"/>
                </a:cubicBezTo>
                <a:cubicBezTo>
                  <a:pt x="8594450" y="2869963"/>
                  <a:pt x="8526330" y="2897763"/>
                  <a:pt x="8442932" y="2897763"/>
                </a:cubicBezTo>
                <a:cubicBezTo>
                  <a:pt x="8359684" y="2897763"/>
                  <a:pt x="8291565" y="2869963"/>
                  <a:pt x="8240728" y="2815053"/>
                </a:cubicBezTo>
                <a:cubicBezTo>
                  <a:pt x="8189887" y="2759452"/>
                  <a:pt x="8165313" y="2692794"/>
                  <a:pt x="8165313" y="2611541"/>
                </a:cubicBezTo>
                <a:cubicBezTo>
                  <a:pt x="8165313" y="2530370"/>
                  <a:pt x="8189887" y="2463708"/>
                  <a:pt x="8240728" y="2407875"/>
                </a:cubicBezTo>
                <a:cubicBezTo>
                  <a:pt x="8291565" y="2353043"/>
                  <a:pt x="8359684" y="2325319"/>
                  <a:pt x="8442932" y="2325319"/>
                </a:cubicBezTo>
                <a:moveTo>
                  <a:pt x="8389403" y="3124239"/>
                </a:moveTo>
                <a:cubicBezTo>
                  <a:pt x="8460514" y="3124239"/>
                  <a:pt x="8519881" y="3114559"/>
                  <a:pt x="8565423" y="3095669"/>
                </a:cubicBezTo>
                <a:cubicBezTo>
                  <a:pt x="8613213" y="3074407"/>
                  <a:pt x="8656930" y="3044959"/>
                  <a:pt x="8694593" y="3008659"/>
                </a:cubicBezTo>
                <a:lnTo>
                  <a:pt x="8708952" y="2994910"/>
                </a:lnTo>
                <a:lnTo>
                  <a:pt x="8708952" y="3095899"/>
                </a:lnTo>
                <a:lnTo>
                  <a:pt x="8956159" y="3095899"/>
                </a:lnTo>
                <a:lnTo>
                  <a:pt x="8956159" y="2127034"/>
                </a:lnTo>
                <a:lnTo>
                  <a:pt x="8708952" y="2127034"/>
                </a:lnTo>
                <a:lnTo>
                  <a:pt x="8708952" y="2232937"/>
                </a:lnTo>
                <a:lnTo>
                  <a:pt x="8693669" y="2213432"/>
                </a:lnTo>
                <a:cubicBezTo>
                  <a:pt x="8638914" y="2143317"/>
                  <a:pt x="8528326" y="2099771"/>
                  <a:pt x="8404994" y="2099771"/>
                </a:cubicBezTo>
                <a:cubicBezTo>
                  <a:pt x="8318343" y="2099282"/>
                  <a:pt x="8233311" y="2123209"/>
                  <a:pt x="8159629" y="2168814"/>
                </a:cubicBezTo>
                <a:cubicBezTo>
                  <a:pt x="8084988" y="2213762"/>
                  <a:pt x="8023775" y="2277913"/>
                  <a:pt x="7982383" y="2354581"/>
                </a:cubicBezTo>
                <a:cubicBezTo>
                  <a:pt x="7939069" y="2433300"/>
                  <a:pt x="7918102" y="2517313"/>
                  <a:pt x="7918102" y="2611700"/>
                </a:cubicBezTo>
                <a:cubicBezTo>
                  <a:pt x="7917183" y="2784184"/>
                  <a:pt x="7993901" y="2942997"/>
                  <a:pt x="8123302" y="3036229"/>
                </a:cubicBezTo>
                <a:cubicBezTo>
                  <a:pt x="8200400" y="3093093"/>
                  <a:pt x="8293606" y="3123922"/>
                  <a:pt x="8389403" y="3124239"/>
                </a:cubicBezTo>
                <a:moveTo>
                  <a:pt x="7750763" y="3095976"/>
                </a:moveTo>
                <a:lnTo>
                  <a:pt x="7750763" y="2432300"/>
                </a:lnTo>
                <a:cubicBezTo>
                  <a:pt x="7750763" y="2323020"/>
                  <a:pt x="7718893" y="2239617"/>
                  <a:pt x="7656150" y="2184246"/>
                </a:cubicBezTo>
                <a:cubicBezTo>
                  <a:pt x="7592181" y="2128264"/>
                  <a:pt x="7505859" y="2099771"/>
                  <a:pt x="7399421" y="2099771"/>
                </a:cubicBezTo>
                <a:cubicBezTo>
                  <a:pt x="7335674" y="2099658"/>
                  <a:pt x="7272663" y="2113362"/>
                  <a:pt x="7214722" y="2139936"/>
                </a:cubicBezTo>
                <a:cubicBezTo>
                  <a:pt x="7155821" y="2166583"/>
                  <a:pt x="7108592" y="2202064"/>
                  <a:pt x="7074568" y="2245532"/>
                </a:cubicBezTo>
                <a:lnTo>
                  <a:pt x="7059290" y="2265191"/>
                </a:lnTo>
                <a:lnTo>
                  <a:pt x="7059290" y="1715863"/>
                </a:lnTo>
                <a:lnTo>
                  <a:pt x="6813078" y="1715863"/>
                </a:lnTo>
                <a:lnTo>
                  <a:pt x="6813078" y="3095976"/>
                </a:lnTo>
                <a:lnTo>
                  <a:pt x="7059290" y="3095976"/>
                </a:lnTo>
                <a:lnTo>
                  <a:pt x="7059290" y="2596032"/>
                </a:lnTo>
                <a:cubicBezTo>
                  <a:pt x="7059290" y="2515087"/>
                  <a:pt x="7083710" y="2449194"/>
                  <a:pt x="7132093" y="2399815"/>
                </a:cubicBezTo>
                <a:cubicBezTo>
                  <a:pt x="7181626" y="2350436"/>
                  <a:pt x="7240758" y="2325323"/>
                  <a:pt x="7307800" y="2325323"/>
                </a:cubicBezTo>
                <a:cubicBezTo>
                  <a:pt x="7432209" y="2325323"/>
                  <a:pt x="7503556" y="2398358"/>
                  <a:pt x="7503556" y="2525763"/>
                </a:cubicBezTo>
                <a:lnTo>
                  <a:pt x="7503556" y="3095976"/>
                </a:lnTo>
                <a:close/>
                <a:moveTo>
                  <a:pt x="6229424" y="3095976"/>
                </a:moveTo>
                <a:lnTo>
                  <a:pt x="6229424" y="2567615"/>
                </a:lnTo>
                <a:cubicBezTo>
                  <a:pt x="6229424" y="2488055"/>
                  <a:pt x="6251314" y="2427231"/>
                  <a:pt x="6294470" y="2387066"/>
                </a:cubicBezTo>
                <a:cubicBezTo>
                  <a:pt x="6337631" y="2346137"/>
                  <a:pt x="6392387" y="2325323"/>
                  <a:pt x="6457510" y="2325323"/>
                </a:cubicBezTo>
                <a:cubicBezTo>
                  <a:pt x="6525272" y="2325785"/>
                  <a:pt x="6589703" y="2354780"/>
                  <a:pt x="6634987" y="2405191"/>
                </a:cubicBezTo>
                <a:lnTo>
                  <a:pt x="6659945" y="2405191"/>
                </a:lnTo>
                <a:lnTo>
                  <a:pt x="6643282" y="2141624"/>
                </a:lnTo>
                <a:cubicBezTo>
                  <a:pt x="6602963" y="2113823"/>
                  <a:pt x="6552123" y="2099771"/>
                  <a:pt x="6491606" y="2099771"/>
                </a:cubicBezTo>
                <a:cubicBezTo>
                  <a:pt x="6396686" y="2099771"/>
                  <a:pt x="6304377" y="2145620"/>
                  <a:pt x="6244707" y="2222108"/>
                </a:cubicBezTo>
                <a:lnTo>
                  <a:pt x="6229424" y="2241844"/>
                </a:lnTo>
                <a:lnTo>
                  <a:pt x="6229424" y="2127110"/>
                </a:lnTo>
                <a:lnTo>
                  <a:pt x="5983217" y="2127110"/>
                </a:lnTo>
                <a:lnTo>
                  <a:pt x="5983217" y="3095976"/>
                </a:lnTo>
                <a:close/>
                <a:moveTo>
                  <a:pt x="5303719" y="2286308"/>
                </a:moveTo>
                <a:cubicBezTo>
                  <a:pt x="5367693" y="2286308"/>
                  <a:pt x="5423059" y="2306660"/>
                  <a:pt x="5468374" y="2346902"/>
                </a:cubicBezTo>
                <a:cubicBezTo>
                  <a:pt x="5513680" y="2386071"/>
                  <a:pt x="5540178" y="2438215"/>
                  <a:pt x="5547319" y="2501492"/>
                </a:cubicBezTo>
                <a:lnTo>
                  <a:pt x="5548319" y="2511095"/>
                </a:lnTo>
                <a:lnTo>
                  <a:pt x="5040998" y="2511095"/>
                </a:lnTo>
                <a:lnTo>
                  <a:pt x="5043840" y="2500188"/>
                </a:lnTo>
                <a:cubicBezTo>
                  <a:pt x="5079012" y="2368403"/>
                  <a:pt x="5178694" y="2286308"/>
                  <a:pt x="5303719" y="2286308"/>
                </a:cubicBezTo>
                <a:moveTo>
                  <a:pt x="5329139" y="3124234"/>
                </a:moveTo>
                <a:cubicBezTo>
                  <a:pt x="5463627" y="3124940"/>
                  <a:pt x="5595929" y="3090220"/>
                  <a:pt x="5712739" y="3023557"/>
                </a:cubicBezTo>
                <a:lnTo>
                  <a:pt x="5722030" y="2787714"/>
                </a:lnTo>
                <a:lnTo>
                  <a:pt x="5705747" y="2787714"/>
                </a:lnTo>
                <a:cubicBezTo>
                  <a:pt x="5604993" y="2873647"/>
                  <a:pt x="5484499" y="2917269"/>
                  <a:pt x="5347644" y="2917269"/>
                </a:cubicBezTo>
                <a:cubicBezTo>
                  <a:pt x="5183071" y="2917269"/>
                  <a:pt x="5067032" y="2829875"/>
                  <a:pt x="5036851" y="2683421"/>
                </a:cubicBezTo>
                <a:lnTo>
                  <a:pt x="5034854" y="2673130"/>
                </a:lnTo>
                <a:lnTo>
                  <a:pt x="5794522" y="2673130"/>
                </a:lnTo>
                <a:lnTo>
                  <a:pt x="5794522" y="2603712"/>
                </a:lnTo>
                <a:cubicBezTo>
                  <a:pt x="5794522" y="2469627"/>
                  <a:pt x="5752361" y="2348594"/>
                  <a:pt x="5672570" y="2253520"/>
                </a:cubicBezTo>
                <a:cubicBezTo>
                  <a:pt x="5592471" y="2155681"/>
                  <a:pt x="5458078" y="2099776"/>
                  <a:pt x="5303719" y="2099776"/>
                </a:cubicBezTo>
                <a:cubicBezTo>
                  <a:pt x="5163640" y="2099776"/>
                  <a:pt x="5043684" y="2148693"/>
                  <a:pt x="4946921" y="2245378"/>
                </a:cubicBezTo>
                <a:cubicBezTo>
                  <a:pt x="4851002" y="2341299"/>
                  <a:pt x="4802237" y="2461947"/>
                  <a:pt x="4802237" y="2603712"/>
                </a:cubicBezTo>
                <a:cubicBezTo>
                  <a:pt x="4802237" y="2700705"/>
                  <a:pt x="4825737" y="2789638"/>
                  <a:pt x="4872275" y="2868352"/>
                </a:cubicBezTo>
                <a:cubicBezTo>
                  <a:pt x="4917935" y="2946916"/>
                  <a:pt x="4983840" y="3011786"/>
                  <a:pt x="5063115" y="3056196"/>
                </a:cubicBezTo>
                <a:cubicBezTo>
                  <a:pt x="5144443" y="3101425"/>
                  <a:pt x="5236084" y="3124863"/>
                  <a:pt x="5329139" y="3124239"/>
                </a:cubicBezTo>
                <a:moveTo>
                  <a:pt x="4633899" y="3095976"/>
                </a:moveTo>
                <a:lnTo>
                  <a:pt x="4633899" y="2404037"/>
                </a:lnTo>
                <a:cubicBezTo>
                  <a:pt x="4633899" y="2307506"/>
                  <a:pt x="4606713" y="2234395"/>
                  <a:pt x="4550728" y="2180178"/>
                </a:cubicBezTo>
                <a:cubicBezTo>
                  <a:pt x="4495589" y="2126115"/>
                  <a:pt x="4422555" y="2099771"/>
                  <a:pt x="4327480" y="2099771"/>
                </a:cubicBezTo>
                <a:cubicBezTo>
                  <a:pt x="4192703" y="2099771"/>
                  <a:pt x="4080274" y="2145697"/>
                  <a:pt x="3993264" y="2236391"/>
                </a:cubicBezTo>
                <a:lnTo>
                  <a:pt x="3985200" y="2244917"/>
                </a:lnTo>
                <a:lnTo>
                  <a:pt x="3979592" y="2234548"/>
                </a:lnTo>
                <a:cubicBezTo>
                  <a:pt x="3931440" y="2145082"/>
                  <a:pt x="3836597" y="2099771"/>
                  <a:pt x="3697443" y="2099771"/>
                </a:cubicBezTo>
                <a:cubicBezTo>
                  <a:pt x="3637157" y="2099898"/>
                  <a:pt x="3577709" y="2113932"/>
                  <a:pt x="3523727" y="2140782"/>
                </a:cubicBezTo>
                <a:cubicBezTo>
                  <a:pt x="3465750" y="2169271"/>
                  <a:pt x="3423123" y="2203525"/>
                  <a:pt x="3393331" y="2245224"/>
                </a:cubicBezTo>
                <a:lnTo>
                  <a:pt x="3377894" y="2267033"/>
                </a:lnTo>
                <a:lnTo>
                  <a:pt x="3377894" y="2127110"/>
                </a:lnTo>
                <a:lnTo>
                  <a:pt x="3131606" y="2127110"/>
                </a:lnTo>
                <a:lnTo>
                  <a:pt x="3131606" y="3095976"/>
                </a:lnTo>
                <a:lnTo>
                  <a:pt x="3377894" y="3095976"/>
                </a:lnTo>
                <a:lnTo>
                  <a:pt x="3377894" y="2583283"/>
                </a:lnTo>
                <a:cubicBezTo>
                  <a:pt x="3377894" y="2507638"/>
                  <a:pt x="3399241" y="2445433"/>
                  <a:pt x="3441402" y="2398358"/>
                </a:cubicBezTo>
                <a:cubicBezTo>
                  <a:pt x="3483793" y="2349974"/>
                  <a:pt x="3536553" y="2325323"/>
                  <a:pt x="3597988" y="2325323"/>
                </a:cubicBezTo>
                <a:cubicBezTo>
                  <a:pt x="3705965" y="2325323"/>
                  <a:pt x="3760566" y="2387451"/>
                  <a:pt x="3760566" y="2510249"/>
                </a:cubicBezTo>
                <a:lnTo>
                  <a:pt x="3760566" y="3095976"/>
                </a:lnTo>
                <a:lnTo>
                  <a:pt x="4006855" y="3095976"/>
                </a:lnTo>
                <a:lnTo>
                  <a:pt x="4006855" y="2573454"/>
                </a:lnTo>
                <a:cubicBezTo>
                  <a:pt x="4006855" y="2501415"/>
                  <a:pt x="4028356" y="2441514"/>
                  <a:pt x="4070521" y="2395362"/>
                </a:cubicBezTo>
                <a:cubicBezTo>
                  <a:pt x="4112985" y="2348820"/>
                  <a:pt x="4165595" y="2325323"/>
                  <a:pt x="4227030" y="2325323"/>
                </a:cubicBezTo>
                <a:cubicBezTo>
                  <a:pt x="4332087" y="2325323"/>
                  <a:pt x="4387689" y="2389216"/>
                  <a:pt x="4387689" y="2510249"/>
                </a:cubicBezTo>
                <a:lnTo>
                  <a:pt x="4387689" y="3095976"/>
                </a:lnTo>
                <a:close/>
                <a:moveTo>
                  <a:pt x="2452035" y="2286308"/>
                </a:moveTo>
                <a:cubicBezTo>
                  <a:pt x="2516009" y="2286308"/>
                  <a:pt x="2571457" y="2306660"/>
                  <a:pt x="2616686" y="2346902"/>
                </a:cubicBezTo>
                <a:cubicBezTo>
                  <a:pt x="2661997" y="2386071"/>
                  <a:pt x="2688571" y="2438215"/>
                  <a:pt x="2695635" y="2501492"/>
                </a:cubicBezTo>
                <a:lnTo>
                  <a:pt x="2696708" y="2511095"/>
                </a:lnTo>
                <a:lnTo>
                  <a:pt x="2189314" y="2511095"/>
                </a:lnTo>
                <a:lnTo>
                  <a:pt x="2192233" y="2500188"/>
                </a:lnTo>
                <a:cubicBezTo>
                  <a:pt x="2227406" y="2368403"/>
                  <a:pt x="2327011" y="2286308"/>
                  <a:pt x="2452035" y="2286308"/>
                </a:cubicBezTo>
                <a:moveTo>
                  <a:pt x="2477456" y="3124234"/>
                </a:moveTo>
                <a:cubicBezTo>
                  <a:pt x="2611948" y="3124954"/>
                  <a:pt x="2744254" y="3090229"/>
                  <a:pt x="2861056" y="3023557"/>
                </a:cubicBezTo>
                <a:lnTo>
                  <a:pt x="2870347" y="2787714"/>
                </a:lnTo>
                <a:lnTo>
                  <a:pt x="2854068" y="2787714"/>
                </a:lnTo>
                <a:cubicBezTo>
                  <a:pt x="2753310" y="2873651"/>
                  <a:pt x="2632815" y="2917269"/>
                  <a:pt x="2495965" y="2917269"/>
                </a:cubicBezTo>
                <a:cubicBezTo>
                  <a:pt x="2331468" y="2917269"/>
                  <a:pt x="2215350" y="2829875"/>
                  <a:pt x="2185246" y="2683426"/>
                </a:cubicBezTo>
                <a:lnTo>
                  <a:pt x="2183173" y="2673135"/>
                </a:lnTo>
                <a:lnTo>
                  <a:pt x="2942842" y="2673135"/>
                </a:lnTo>
                <a:lnTo>
                  <a:pt x="2942842" y="2603712"/>
                </a:lnTo>
                <a:cubicBezTo>
                  <a:pt x="2942842" y="2469627"/>
                  <a:pt x="2900682" y="2348594"/>
                  <a:pt x="2820891" y="2253520"/>
                </a:cubicBezTo>
                <a:cubicBezTo>
                  <a:pt x="2740792" y="2155681"/>
                  <a:pt x="2606399" y="2099776"/>
                  <a:pt x="2452035" y="2099776"/>
                </a:cubicBezTo>
                <a:cubicBezTo>
                  <a:pt x="2312035" y="2099776"/>
                  <a:pt x="2192003" y="2148693"/>
                  <a:pt x="2095240" y="2245378"/>
                </a:cubicBezTo>
                <a:cubicBezTo>
                  <a:pt x="1999320" y="2341299"/>
                  <a:pt x="1950557" y="2461947"/>
                  <a:pt x="1950557" y="2603712"/>
                </a:cubicBezTo>
                <a:cubicBezTo>
                  <a:pt x="1950557" y="2700705"/>
                  <a:pt x="1974131" y="2789638"/>
                  <a:pt x="2020595" y="2868352"/>
                </a:cubicBezTo>
                <a:cubicBezTo>
                  <a:pt x="2066254" y="2946916"/>
                  <a:pt x="2132161" y="3011786"/>
                  <a:pt x="2211431" y="3056196"/>
                </a:cubicBezTo>
                <a:cubicBezTo>
                  <a:pt x="2292765" y="3101416"/>
                  <a:pt x="2384400" y="3124854"/>
                  <a:pt x="2477456" y="3124239"/>
                </a:cubicBezTo>
                <a:moveTo>
                  <a:pt x="1449766" y="3095976"/>
                </a:moveTo>
                <a:lnTo>
                  <a:pt x="1449766" y="2567615"/>
                </a:lnTo>
                <a:cubicBezTo>
                  <a:pt x="1449766" y="2488055"/>
                  <a:pt x="1471652" y="2427231"/>
                  <a:pt x="1514812" y="2387066"/>
                </a:cubicBezTo>
                <a:cubicBezTo>
                  <a:pt x="1557896" y="2346137"/>
                  <a:pt x="1612729" y="2325323"/>
                  <a:pt x="1677852" y="2325323"/>
                </a:cubicBezTo>
                <a:cubicBezTo>
                  <a:pt x="1745614" y="2325785"/>
                  <a:pt x="1810041" y="2354780"/>
                  <a:pt x="1855329" y="2405191"/>
                </a:cubicBezTo>
                <a:lnTo>
                  <a:pt x="1880287" y="2405191"/>
                </a:lnTo>
                <a:lnTo>
                  <a:pt x="1863620" y="2141624"/>
                </a:lnTo>
                <a:cubicBezTo>
                  <a:pt x="1823305" y="2113823"/>
                  <a:pt x="1772465" y="2099771"/>
                  <a:pt x="1711948" y="2099771"/>
                </a:cubicBezTo>
                <a:cubicBezTo>
                  <a:pt x="1617105" y="2099771"/>
                  <a:pt x="1524719" y="2145620"/>
                  <a:pt x="1465049" y="2222108"/>
                </a:cubicBezTo>
                <a:lnTo>
                  <a:pt x="1449766" y="2241844"/>
                </a:lnTo>
                <a:lnTo>
                  <a:pt x="1449766" y="2127110"/>
                </a:lnTo>
                <a:lnTo>
                  <a:pt x="1203632" y="2127110"/>
                </a:lnTo>
                <a:lnTo>
                  <a:pt x="1203632" y="3095976"/>
                </a:lnTo>
                <a:close/>
                <a:moveTo>
                  <a:pt x="267789" y="1942262"/>
                </a:moveTo>
                <a:lnTo>
                  <a:pt x="485969" y="1942262"/>
                </a:lnTo>
                <a:cubicBezTo>
                  <a:pt x="566452" y="1942262"/>
                  <a:pt x="620054" y="1956852"/>
                  <a:pt x="650081" y="1986726"/>
                </a:cubicBezTo>
                <a:cubicBezTo>
                  <a:pt x="680032" y="2016599"/>
                  <a:pt x="694550" y="2056534"/>
                  <a:pt x="694550" y="2108755"/>
                </a:cubicBezTo>
                <a:cubicBezTo>
                  <a:pt x="694550" y="2160980"/>
                  <a:pt x="680032" y="2200910"/>
                  <a:pt x="650081" y="2230788"/>
                </a:cubicBezTo>
                <a:cubicBezTo>
                  <a:pt x="620208" y="2260661"/>
                  <a:pt x="566529" y="2275098"/>
                  <a:pt x="485969" y="2275098"/>
                </a:cubicBezTo>
                <a:lnTo>
                  <a:pt x="267789" y="2275098"/>
                </a:lnTo>
                <a:close/>
                <a:moveTo>
                  <a:pt x="267789" y="2501646"/>
                </a:moveTo>
                <a:lnTo>
                  <a:pt x="533813" y="2501646"/>
                </a:lnTo>
                <a:cubicBezTo>
                  <a:pt x="676040" y="2501646"/>
                  <a:pt x="748228" y="2563547"/>
                  <a:pt x="748228" y="2685576"/>
                </a:cubicBezTo>
                <a:cubicBezTo>
                  <a:pt x="748228" y="2807527"/>
                  <a:pt x="676040" y="2869578"/>
                  <a:pt x="533813" y="2869578"/>
                </a:cubicBezTo>
                <a:lnTo>
                  <a:pt x="267789" y="2869578"/>
                </a:lnTo>
                <a:close/>
                <a:moveTo>
                  <a:pt x="560153" y="3095899"/>
                </a:moveTo>
                <a:cubicBezTo>
                  <a:pt x="736249" y="3095899"/>
                  <a:pt x="871795" y="3035537"/>
                  <a:pt x="952043" y="2921419"/>
                </a:cubicBezTo>
                <a:cubicBezTo>
                  <a:pt x="993747" y="2861744"/>
                  <a:pt x="1014864" y="2790325"/>
                  <a:pt x="1014864" y="2708919"/>
                </a:cubicBezTo>
                <a:cubicBezTo>
                  <a:pt x="1014864" y="2624521"/>
                  <a:pt x="990366" y="2555252"/>
                  <a:pt x="939910" y="2497269"/>
                </a:cubicBezTo>
                <a:cubicBezTo>
                  <a:pt x="889305" y="2439210"/>
                  <a:pt x="825023" y="2400277"/>
                  <a:pt x="743313" y="2378160"/>
                </a:cubicBezTo>
                <a:lnTo>
                  <a:pt x="719735" y="2371783"/>
                </a:lnTo>
                <a:lnTo>
                  <a:pt x="742005" y="2362107"/>
                </a:lnTo>
                <a:cubicBezTo>
                  <a:pt x="873253" y="2304741"/>
                  <a:pt x="948509" y="2196380"/>
                  <a:pt x="948509" y="2064983"/>
                </a:cubicBezTo>
                <a:cubicBezTo>
                  <a:pt x="948509" y="1959002"/>
                  <a:pt x="908344" y="1873834"/>
                  <a:pt x="828861" y="1811476"/>
                </a:cubicBezTo>
                <a:cubicBezTo>
                  <a:pt x="749455" y="1748045"/>
                  <a:pt x="634106" y="1715940"/>
                  <a:pt x="485964" y="1715940"/>
                </a:cubicBezTo>
                <a:lnTo>
                  <a:pt x="1049" y="1715940"/>
                </a:lnTo>
                <a:lnTo>
                  <a:pt x="1049" y="3095899"/>
                </a:lnTo>
                <a:close/>
                <a:moveTo>
                  <a:pt x="9699301" y="570290"/>
                </a:moveTo>
                <a:cubicBezTo>
                  <a:pt x="9763203" y="570290"/>
                  <a:pt x="9818641" y="590642"/>
                  <a:pt x="9863898" y="630807"/>
                </a:cubicBezTo>
                <a:cubicBezTo>
                  <a:pt x="9909290" y="669976"/>
                  <a:pt x="9935764" y="722120"/>
                  <a:pt x="9942915" y="785474"/>
                </a:cubicBezTo>
                <a:lnTo>
                  <a:pt x="9943911" y="795073"/>
                </a:lnTo>
                <a:lnTo>
                  <a:pt x="9436544" y="795073"/>
                </a:lnTo>
                <a:lnTo>
                  <a:pt x="9439441" y="784171"/>
                </a:lnTo>
                <a:cubicBezTo>
                  <a:pt x="9474604" y="652308"/>
                  <a:pt x="9574213" y="570290"/>
                  <a:pt x="9699301" y="570290"/>
                </a:cubicBezTo>
                <a:moveTo>
                  <a:pt x="9724644" y="1408217"/>
                </a:moveTo>
                <a:cubicBezTo>
                  <a:pt x="9859191" y="1408887"/>
                  <a:pt x="9991475" y="1374166"/>
                  <a:pt x="10108326" y="1307535"/>
                </a:cubicBezTo>
                <a:lnTo>
                  <a:pt x="10117558" y="1071615"/>
                </a:lnTo>
                <a:lnTo>
                  <a:pt x="10101357" y="1071615"/>
                </a:lnTo>
                <a:cubicBezTo>
                  <a:pt x="10000617" y="1157629"/>
                  <a:pt x="9880009" y="1201247"/>
                  <a:pt x="9743154" y="1201247"/>
                </a:cubicBezTo>
                <a:cubicBezTo>
                  <a:pt x="9578693" y="1201247"/>
                  <a:pt x="9462566" y="1113853"/>
                  <a:pt x="9432471" y="967404"/>
                </a:cubicBezTo>
                <a:lnTo>
                  <a:pt x="9430389" y="957113"/>
                </a:lnTo>
                <a:lnTo>
                  <a:pt x="10190059" y="957113"/>
                </a:lnTo>
                <a:lnTo>
                  <a:pt x="10190059" y="887690"/>
                </a:lnTo>
                <a:cubicBezTo>
                  <a:pt x="10190059" y="753605"/>
                  <a:pt x="10147880" y="632572"/>
                  <a:pt x="10068093" y="537498"/>
                </a:cubicBezTo>
                <a:cubicBezTo>
                  <a:pt x="9987990" y="439813"/>
                  <a:pt x="9853624" y="383754"/>
                  <a:pt x="9699301" y="383754"/>
                </a:cubicBezTo>
                <a:cubicBezTo>
                  <a:pt x="9559234" y="383754"/>
                  <a:pt x="9439214" y="432676"/>
                  <a:pt x="9342457" y="529356"/>
                </a:cubicBezTo>
                <a:cubicBezTo>
                  <a:pt x="9246527" y="625277"/>
                  <a:pt x="9197764" y="745925"/>
                  <a:pt x="9197764" y="887690"/>
                </a:cubicBezTo>
                <a:cubicBezTo>
                  <a:pt x="9197764" y="984683"/>
                  <a:pt x="9221342" y="1073616"/>
                  <a:pt x="9267802" y="1152253"/>
                </a:cubicBezTo>
                <a:cubicBezTo>
                  <a:pt x="9313448" y="1230817"/>
                  <a:pt x="9379386" y="1295687"/>
                  <a:pt x="9458629" y="1340097"/>
                </a:cubicBezTo>
                <a:cubicBezTo>
                  <a:pt x="9539954" y="1385376"/>
                  <a:pt x="9631598" y="1408846"/>
                  <a:pt x="9724644" y="1408217"/>
                </a:cubicBezTo>
                <a:moveTo>
                  <a:pt x="8771542" y="1379877"/>
                </a:moveTo>
                <a:lnTo>
                  <a:pt x="9017907" y="1379877"/>
                </a:lnTo>
                <a:lnTo>
                  <a:pt x="9017907" y="-76"/>
                </a:lnTo>
                <a:lnTo>
                  <a:pt x="8771542" y="-76"/>
                </a:lnTo>
                <a:close/>
                <a:moveTo>
                  <a:pt x="7960416" y="1408140"/>
                </a:moveTo>
                <a:cubicBezTo>
                  <a:pt x="8022535" y="1408371"/>
                  <a:pt x="8083916" y="1394676"/>
                  <a:pt x="8140042" y="1368052"/>
                </a:cubicBezTo>
                <a:cubicBezTo>
                  <a:pt x="8197409" y="1340943"/>
                  <a:pt x="8242412" y="1306001"/>
                  <a:pt x="8277431" y="1261383"/>
                </a:cubicBezTo>
                <a:lnTo>
                  <a:pt x="8292714" y="1241878"/>
                </a:lnTo>
                <a:lnTo>
                  <a:pt x="8292714" y="1379882"/>
                </a:lnTo>
                <a:lnTo>
                  <a:pt x="8538925" y="1379882"/>
                </a:lnTo>
                <a:lnTo>
                  <a:pt x="8538925" y="410939"/>
                </a:lnTo>
                <a:lnTo>
                  <a:pt x="8292714" y="410939"/>
                </a:lnTo>
                <a:lnTo>
                  <a:pt x="8292714" y="911961"/>
                </a:lnTo>
                <a:cubicBezTo>
                  <a:pt x="8292714" y="993060"/>
                  <a:pt x="8270602" y="1059179"/>
                  <a:pt x="8227133" y="1108635"/>
                </a:cubicBezTo>
                <a:cubicBezTo>
                  <a:pt x="8183742" y="1157095"/>
                  <a:pt x="8127529" y="1181746"/>
                  <a:pt x="8059871" y="1181746"/>
                </a:cubicBezTo>
                <a:cubicBezTo>
                  <a:pt x="7935381" y="1181746"/>
                  <a:pt x="7864039" y="1108635"/>
                  <a:pt x="7864039" y="981230"/>
                </a:cubicBezTo>
                <a:lnTo>
                  <a:pt x="7864039" y="410939"/>
                </a:lnTo>
                <a:lnTo>
                  <a:pt x="7616832" y="410939"/>
                </a:lnTo>
                <a:lnTo>
                  <a:pt x="7616832" y="1074847"/>
                </a:lnTo>
                <a:cubicBezTo>
                  <a:pt x="7616832" y="1183208"/>
                  <a:pt x="7648086" y="1266913"/>
                  <a:pt x="7709679" y="1323669"/>
                </a:cubicBezTo>
                <a:cubicBezTo>
                  <a:pt x="7771499" y="1379805"/>
                  <a:pt x="7855897" y="1408144"/>
                  <a:pt x="7960416" y="1408144"/>
                </a:cubicBezTo>
                <a:moveTo>
                  <a:pt x="7409631" y="1379882"/>
                </a:moveTo>
                <a:lnTo>
                  <a:pt x="7409631" y="716205"/>
                </a:lnTo>
                <a:cubicBezTo>
                  <a:pt x="7409631" y="606925"/>
                  <a:pt x="7377762" y="523600"/>
                  <a:pt x="7315019" y="468306"/>
                </a:cubicBezTo>
                <a:cubicBezTo>
                  <a:pt x="7251049" y="412170"/>
                  <a:pt x="7164655" y="383677"/>
                  <a:pt x="7058290" y="383677"/>
                </a:cubicBezTo>
                <a:cubicBezTo>
                  <a:pt x="6994542" y="383591"/>
                  <a:pt x="6931527" y="397317"/>
                  <a:pt x="6873595" y="423919"/>
                </a:cubicBezTo>
                <a:cubicBezTo>
                  <a:pt x="6814690" y="450565"/>
                  <a:pt x="6767460" y="486046"/>
                  <a:pt x="6733441" y="529515"/>
                </a:cubicBezTo>
                <a:lnTo>
                  <a:pt x="6718081" y="549174"/>
                </a:lnTo>
                <a:lnTo>
                  <a:pt x="6718081" y="-76"/>
                </a:lnTo>
                <a:lnTo>
                  <a:pt x="6471947" y="-76"/>
                </a:lnTo>
                <a:lnTo>
                  <a:pt x="6471947" y="1379882"/>
                </a:lnTo>
                <a:lnTo>
                  <a:pt x="6718081" y="1379882"/>
                </a:lnTo>
                <a:lnTo>
                  <a:pt x="6718081" y="879937"/>
                </a:lnTo>
                <a:cubicBezTo>
                  <a:pt x="6718081" y="798992"/>
                  <a:pt x="6742578" y="733099"/>
                  <a:pt x="6790885" y="683720"/>
                </a:cubicBezTo>
                <a:cubicBezTo>
                  <a:pt x="6840495" y="634418"/>
                  <a:pt x="6899626" y="609306"/>
                  <a:pt x="6966673" y="609306"/>
                </a:cubicBezTo>
                <a:cubicBezTo>
                  <a:pt x="7091082" y="609306"/>
                  <a:pt x="7162424" y="682340"/>
                  <a:pt x="7162424" y="809745"/>
                </a:cubicBezTo>
                <a:lnTo>
                  <a:pt x="7162424" y="1379882"/>
                </a:lnTo>
                <a:close/>
                <a:moveTo>
                  <a:pt x="5973772" y="1408140"/>
                </a:moveTo>
                <a:cubicBezTo>
                  <a:pt x="6088736" y="1408140"/>
                  <a:pt x="6182733" y="1383335"/>
                  <a:pt x="6253079" y="1334341"/>
                </a:cubicBezTo>
                <a:lnTo>
                  <a:pt x="6262447" y="1069701"/>
                </a:lnTo>
                <a:lnTo>
                  <a:pt x="6247241" y="1069701"/>
                </a:lnTo>
                <a:cubicBezTo>
                  <a:pt x="6161232" y="1143885"/>
                  <a:pt x="6069303" y="1181746"/>
                  <a:pt x="5973772" y="1181746"/>
                </a:cubicBezTo>
                <a:cubicBezTo>
                  <a:pt x="5890523" y="1181746"/>
                  <a:pt x="5822096" y="1154638"/>
                  <a:pt x="5770721" y="1101109"/>
                </a:cubicBezTo>
                <a:cubicBezTo>
                  <a:pt x="5719804" y="1048503"/>
                  <a:pt x="5694076" y="979311"/>
                  <a:pt x="5694076" y="895447"/>
                </a:cubicBezTo>
                <a:cubicBezTo>
                  <a:pt x="5694076" y="811813"/>
                  <a:pt x="5719804" y="742621"/>
                  <a:pt x="5770721" y="689866"/>
                </a:cubicBezTo>
                <a:cubicBezTo>
                  <a:pt x="5822096" y="636337"/>
                  <a:pt x="5890523" y="609229"/>
                  <a:pt x="5973772" y="609229"/>
                </a:cubicBezTo>
                <a:cubicBezTo>
                  <a:pt x="6069308" y="609229"/>
                  <a:pt x="6161232" y="646936"/>
                  <a:pt x="6247246" y="721197"/>
                </a:cubicBezTo>
                <a:lnTo>
                  <a:pt x="6262452" y="721197"/>
                </a:lnTo>
                <a:lnTo>
                  <a:pt x="6253084" y="456634"/>
                </a:lnTo>
                <a:cubicBezTo>
                  <a:pt x="6183584" y="407563"/>
                  <a:pt x="6092194" y="383831"/>
                  <a:pt x="5973772" y="383831"/>
                </a:cubicBezTo>
                <a:cubicBezTo>
                  <a:pt x="5835619" y="383831"/>
                  <a:pt x="5705218" y="431445"/>
                  <a:pt x="5606917" y="517997"/>
                </a:cubicBezTo>
                <a:cubicBezTo>
                  <a:pt x="5505240" y="606541"/>
                  <a:pt x="5446950" y="744160"/>
                  <a:pt x="5446950" y="895451"/>
                </a:cubicBezTo>
                <a:cubicBezTo>
                  <a:pt x="5446950" y="1046430"/>
                  <a:pt x="5505317" y="1184434"/>
                  <a:pt x="5606917" y="1273901"/>
                </a:cubicBezTo>
                <a:cubicBezTo>
                  <a:pt x="5705218" y="1360607"/>
                  <a:pt x="5835619" y="1408144"/>
                  <a:pt x="5973772" y="1408144"/>
                </a:cubicBezTo>
                <a:moveTo>
                  <a:pt x="4969276" y="1408144"/>
                </a:moveTo>
                <a:cubicBezTo>
                  <a:pt x="5109583" y="1408144"/>
                  <a:pt x="5218325" y="1359222"/>
                  <a:pt x="5284141" y="1266606"/>
                </a:cubicBezTo>
                <a:cubicBezTo>
                  <a:pt x="5318699" y="1218073"/>
                  <a:pt x="5336208" y="1159168"/>
                  <a:pt x="5336208" y="1091587"/>
                </a:cubicBezTo>
                <a:cubicBezTo>
                  <a:pt x="5332447" y="987914"/>
                  <a:pt x="5301651" y="924402"/>
                  <a:pt x="5232612" y="879245"/>
                </a:cubicBezTo>
                <a:cubicBezTo>
                  <a:pt x="5187067" y="847910"/>
                  <a:pt x="5149205" y="832554"/>
                  <a:pt x="5086540" y="811972"/>
                </a:cubicBezTo>
                <a:cubicBezTo>
                  <a:pt x="5012508" y="787321"/>
                  <a:pt x="4962667" y="765892"/>
                  <a:pt x="4934099" y="746617"/>
                </a:cubicBezTo>
                <a:cubicBezTo>
                  <a:pt x="4904839" y="725958"/>
                  <a:pt x="4890478" y="700922"/>
                  <a:pt x="4890478" y="670433"/>
                </a:cubicBezTo>
                <a:cubicBezTo>
                  <a:pt x="4890478" y="623589"/>
                  <a:pt x="4942161" y="589800"/>
                  <a:pt x="5013199" y="589800"/>
                </a:cubicBezTo>
                <a:cubicBezTo>
                  <a:pt x="5057209" y="589289"/>
                  <a:pt x="5100922" y="597050"/>
                  <a:pt x="5142064" y="612682"/>
                </a:cubicBezTo>
                <a:cubicBezTo>
                  <a:pt x="5178619" y="626815"/>
                  <a:pt x="5219782" y="649009"/>
                  <a:pt x="5266627" y="681340"/>
                </a:cubicBezTo>
                <a:lnTo>
                  <a:pt x="5271465" y="681340"/>
                </a:lnTo>
                <a:lnTo>
                  <a:pt x="5262251" y="443424"/>
                </a:lnTo>
                <a:cubicBezTo>
                  <a:pt x="5192827" y="403875"/>
                  <a:pt x="5108425" y="383831"/>
                  <a:pt x="5011203" y="383831"/>
                </a:cubicBezTo>
                <a:cubicBezTo>
                  <a:pt x="4909447" y="383831"/>
                  <a:pt x="4823589" y="411555"/>
                  <a:pt x="4756238" y="466618"/>
                </a:cubicBezTo>
                <a:cubicBezTo>
                  <a:pt x="4689733" y="519988"/>
                  <a:pt x="4655942" y="591873"/>
                  <a:pt x="4655942" y="680186"/>
                </a:cubicBezTo>
                <a:cubicBezTo>
                  <a:pt x="4655942" y="804984"/>
                  <a:pt x="4739189" y="901362"/>
                  <a:pt x="4890095" y="951741"/>
                </a:cubicBezTo>
                <a:cubicBezTo>
                  <a:pt x="4966200" y="977315"/>
                  <a:pt x="5016885" y="998739"/>
                  <a:pt x="5045071" y="1016941"/>
                </a:cubicBezTo>
                <a:cubicBezTo>
                  <a:pt x="5074868" y="1035985"/>
                  <a:pt x="5089997" y="1061021"/>
                  <a:pt x="5089997" y="1091279"/>
                </a:cubicBezTo>
                <a:cubicBezTo>
                  <a:pt x="5089997" y="1147958"/>
                  <a:pt x="5039695" y="1181746"/>
                  <a:pt x="4955603" y="1181746"/>
                </a:cubicBezTo>
                <a:cubicBezTo>
                  <a:pt x="4863908" y="1181746"/>
                  <a:pt x="4772597" y="1147342"/>
                  <a:pt x="4689349" y="1081372"/>
                </a:cubicBezTo>
                <a:lnTo>
                  <a:pt x="4684357" y="1081372"/>
                </a:lnTo>
                <a:lnTo>
                  <a:pt x="4626990" y="1316446"/>
                </a:lnTo>
                <a:cubicBezTo>
                  <a:pt x="4722679" y="1377348"/>
                  <a:pt x="4837796" y="1408140"/>
                  <a:pt x="4969272" y="1408140"/>
                </a:cubicBezTo>
                <a:moveTo>
                  <a:pt x="4454582" y="1379882"/>
                </a:moveTo>
                <a:lnTo>
                  <a:pt x="4454582" y="716205"/>
                </a:lnTo>
                <a:cubicBezTo>
                  <a:pt x="4454582" y="606925"/>
                  <a:pt x="4422711" y="523600"/>
                  <a:pt x="4359968" y="468306"/>
                </a:cubicBezTo>
                <a:cubicBezTo>
                  <a:pt x="4295996" y="412170"/>
                  <a:pt x="4209679" y="383677"/>
                  <a:pt x="4103237" y="383677"/>
                </a:cubicBezTo>
                <a:cubicBezTo>
                  <a:pt x="4039489" y="383591"/>
                  <a:pt x="3976479" y="397317"/>
                  <a:pt x="3918542" y="423919"/>
                </a:cubicBezTo>
                <a:cubicBezTo>
                  <a:pt x="3859641" y="450565"/>
                  <a:pt x="3812412" y="486046"/>
                  <a:pt x="3778388" y="529515"/>
                </a:cubicBezTo>
                <a:lnTo>
                  <a:pt x="3763028" y="549174"/>
                </a:lnTo>
                <a:lnTo>
                  <a:pt x="3763028" y="-76"/>
                </a:lnTo>
                <a:lnTo>
                  <a:pt x="3516898" y="-76"/>
                </a:lnTo>
                <a:lnTo>
                  <a:pt x="3516898" y="1379882"/>
                </a:lnTo>
                <a:lnTo>
                  <a:pt x="3763028" y="1379882"/>
                </a:lnTo>
                <a:lnTo>
                  <a:pt x="3763028" y="879937"/>
                </a:lnTo>
                <a:cubicBezTo>
                  <a:pt x="3763028" y="798992"/>
                  <a:pt x="3787525" y="733099"/>
                  <a:pt x="3835909" y="683720"/>
                </a:cubicBezTo>
                <a:cubicBezTo>
                  <a:pt x="3885442" y="634418"/>
                  <a:pt x="3944578" y="609306"/>
                  <a:pt x="4011620" y="609306"/>
                </a:cubicBezTo>
                <a:cubicBezTo>
                  <a:pt x="4136029" y="609306"/>
                  <a:pt x="4207376" y="682340"/>
                  <a:pt x="4207376" y="809745"/>
                </a:cubicBezTo>
                <a:lnTo>
                  <a:pt x="4207376" y="1379882"/>
                </a:lnTo>
                <a:close/>
                <a:moveTo>
                  <a:pt x="3018796" y="1408140"/>
                </a:moveTo>
                <a:cubicBezTo>
                  <a:pt x="3133760" y="1408140"/>
                  <a:pt x="3227680" y="1383335"/>
                  <a:pt x="3298026" y="1334341"/>
                </a:cubicBezTo>
                <a:lnTo>
                  <a:pt x="3307394" y="1069701"/>
                </a:lnTo>
                <a:lnTo>
                  <a:pt x="3292188" y="1069701"/>
                </a:lnTo>
                <a:cubicBezTo>
                  <a:pt x="3206256" y="1143885"/>
                  <a:pt x="3114250" y="1181746"/>
                  <a:pt x="3018791" y="1181746"/>
                </a:cubicBezTo>
                <a:cubicBezTo>
                  <a:pt x="2935470" y="1181746"/>
                  <a:pt x="2867120" y="1154638"/>
                  <a:pt x="2815668" y="1101109"/>
                </a:cubicBezTo>
                <a:cubicBezTo>
                  <a:pt x="2764827" y="1048503"/>
                  <a:pt x="2739099" y="979311"/>
                  <a:pt x="2739099" y="895447"/>
                </a:cubicBezTo>
                <a:cubicBezTo>
                  <a:pt x="2739099" y="811813"/>
                  <a:pt x="2764827" y="742621"/>
                  <a:pt x="2815668" y="689862"/>
                </a:cubicBezTo>
                <a:cubicBezTo>
                  <a:pt x="2867120" y="636337"/>
                  <a:pt x="2935470" y="609229"/>
                  <a:pt x="3018796" y="609229"/>
                </a:cubicBezTo>
                <a:cubicBezTo>
                  <a:pt x="3114250" y="609229"/>
                  <a:pt x="3206256" y="646936"/>
                  <a:pt x="3292188" y="721197"/>
                </a:cubicBezTo>
                <a:lnTo>
                  <a:pt x="3307394" y="721197"/>
                </a:lnTo>
                <a:lnTo>
                  <a:pt x="3298026" y="456634"/>
                </a:lnTo>
                <a:cubicBezTo>
                  <a:pt x="3228526" y="407563"/>
                  <a:pt x="3137141" y="383831"/>
                  <a:pt x="3018796" y="383831"/>
                </a:cubicBezTo>
                <a:cubicBezTo>
                  <a:pt x="2880561" y="383831"/>
                  <a:pt x="2750160" y="431445"/>
                  <a:pt x="2651864" y="517997"/>
                </a:cubicBezTo>
                <a:cubicBezTo>
                  <a:pt x="2550182" y="606541"/>
                  <a:pt x="2491897" y="744160"/>
                  <a:pt x="2491897" y="895451"/>
                </a:cubicBezTo>
                <a:cubicBezTo>
                  <a:pt x="2491897" y="1046430"/>
                  <a:pt x="2550259" y="1184434"/>
                  <a:pt x="2651864" y="1273901"/>
                </a:cubicBezTo>
                <a:cubicBezTo>
                  <a:pt x="2750160" y="1360607"/>
                  <a:pt x="2880561" y="1408144"/>
                  <a:pt x="3018796" y="1408144"/>
                </a:cubicBezTo>
                <a:moveTo>
                  <a:pt x="1106561" y="-76"/>
                </a:moveTo>
                <a:lnTo>
                  <a:pt x="1106561" y="1379882"/>
                </a:lnTo>
                <a:lnTo>
                  <a:pt x="839849" y="1379882"/>
                </a:lnTo>
                <a:lnTo>
                  <a:pt x="839849" y="763127"/>
                </a:lnTo>
                <a:lnTo>
                  <a:pt x="267789" y="763127"/>
                </a:lnTo>
                <a:lnTo>
                  <a:pt x="267789" y="1379882"/>
                </a:lnTo>
                <a:lnTo>
                  <a:pt x="1095" y="1379882"/>
                </a:lnTo>
                <a:lnTo>
                  <a:pt x="1095" y="-76"/>
                </a:lnTo>
                <a:lnTo>
                  <a:pt x="267789" y="-76"/>
                </a:lnTo>
                <a:lnTo>
                  <a:pt x="267789" y="540725"/>
                </a:lnTo>
                <a:lnTo>
                  <a:pt x="839844" y="540725"/>
                </a:lnTo>
                <a:lnTo>
                  <a:pt x="839844" y="-76"/>
                </a:lnTo>
                <a:close/>
              </a:path>
            </a:pathLst>
          </a:custGeom>
          <a:solidFill>
            <a:schemeClr val="accent4"/>
          </a:solidFill>
          <a:ln w="4526"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1417320" y="1376363"/>
            <a:ext cx="6550343" cy="2179320"/>
          </a:xfrm>
        </p:spPr>
        <p:txBody>
          <a:bodyPr anchor="b"/>
          <a:lstStyle>
            <a:lvl1pPr algn="l">
              <a:lnSpc>
                <a:spcPct val="85000"/>
              </a:lnSpc>
              <a:defRPr sz="4800">
                <a:solidFill>
                  <a:schemeClr val="accent4"/>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1417320" y="5036821"/>
            <a:ext cx="6550343" cy="861059"/>
          </a:xfrm>
        </p:spPr>
        <p:txBody>
          <a:bodyPr/>
          <a:lstStyle>
            <a:lvl1pPr marL="0" indent="0" algn="l">
              <a:spcAft>
                <a:spcPts val="0"/>
              </a:spcAft>
              <a:buNone/>
              <a:defRPr sz="1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4" name="Datumsplatzhalter 3">
            <a:extLst>
              <a:ext uri="{FF2B5EF4-FFF2-40B4-BE49-F238E27FC236}">
                <a16:creationId xmlns:a16="http://schemas.microsoft.com/office/drawing/2014/main" id="{08668D16-A3CC-44E7-A2F5-E9527152FECE}"/>
              </a:ext>
            </a:extLst>
          </p:cNvPr>
          <p:cNvSpPr>
            <a:spLocks noGrp="1"/>
          </p:cNvSpPr>
          <p:nvPr>
            <p:ph type="dt" sz="half" idx="10"/>
          </p:nvPr>
        </p:nvSpPr>
        <p:spPr bwMode="black">
          <a:xfrm>
            <a:off x="1417319" y="5992496"/>
            <a:ext cx="6550343" cy="234950"/>
          </a:xfrm>
        </p:spPr>
        <p:txBody>
          <a:bodyPr/>
          <a:lstStyle>
            <a:lvl1pPr>
              <a:defRPr sz="1400">
                <a:solidFill>
                  <a:schemeClr val="accent4"/>
                </a:solidFill>
              </a:defRPr>
            </a:lvl1pPr>
          </a:lstStyle>
          <a:p>
            <a:fld id="{46917FBA-D5E7-4083-BE4E-B1F1B5D1D7B1}" type="datetime1">
              <a:rPr lang="de-DE" smtClean="0"/>
              <a:t>16.09.24</a:t>
            </a:fld>
            <a:endParaRPr lang="de-DE"/>
          </a:p>
        </p:txBody>
      </p:sp>
      <p:sp>
        <p:nvSpPr>
          <p:cNvPr id="11" name="Grafik 9">
            <a:extLst>
              <a:ext uri="{FF2B5EF4-FFF2-40B4-BE49-F238E27FC236}">
                <a16:creationId xmlns:a16="http://schemas.microsoft.com/office/drawing/2014/main" id="{CE96C1B6-74B8-493F-A123-5D9575B39665}"/>
              </a:ext>
              <a:ext uri="{C183D7F6-B498-43B3-948B-1728B52AA6E4}">
                <adec:decorative xmlns:adec="http://schemas.microsoft.com/office/drawing/2017/decorative" val="1"/>
              </a:ext>
            </a:extLst>
          </p:cNvPr>
          <p:cNvSpPr>
            <a:spLocks noChangeAspect="1"/>
          </p:cNvSpPr>
          <p:nvPr/>
        </p:nvSpPr>
        <p:spPr bwMode="black">
          <a:xfrm>
            <a:off x="8866188" y="200117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
        <p:nvSpPr>
          <p:cNvPr id="12" name="Grafik 9">
            <a:extLst>
              <a:ext uri="{FF2B5EF4-FFF2-40B4-BE49-F238E27FC236}">
                <a16:creationId xmlns:a16="http://schemas.microsoft.com/office/drawing/2014/main" id="{23C3807F-04C8-46FA-97F5-DD8737A0EE8E}"/>
              </a:ext>
              <a:ext uri="{C183D7F6-B498-43B3-948B-1728B52AA6E4}">
                <adec:decorative xmlns:adec="http://schemas.microsoft.com/office/drawing/2017/decorative" val="1"/>
              </a:ext>
            </a:extLst>
          </p:cNvPr>
          <p:cNvSpPr>
            <a:spLocks noChangeAspect="1"/>
          </p:cNvSpPr>
          <p:nvPr userDrawn="1"/>
        </p:nvSpPr>
        <p:spPr bwMode="black">
          <a:xfrm>
            <a:off x="8866188" y="336960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
        <p:nvSpPr>
          <p:cNvPr id="13" name="Grafik 9">
            <a:extLst>
              <a:ext uri="{FF2B5EF4-FFF2-40B4-BE49-F238E27FC236}">
                <a16:creationId xmlns:a16="http://schemas.microsoft.com/office/drawing/2014/main" id="{DD22E15A-6B69-468D-91EA-F60F664B1821}"/>
              </a:ext>
              <a:ext uri="{C183D7F6-B498-43B3-948B-1728B52AA6E4}">
                <adec:decorative xmlns:adec="http://schemas.microsoft.com/office/drawing/2017/decorative" val="1"/>
              </a:ext>
            </a:extLst>
          </p:cNvPr>
          <p:cNvSpPr>
            <a:spLocks noChangeAspect="1"/>
          </p:cNvSpPr>
          <p:nvPr userDrawn="1"/>
        </p:nvSpPr>
        <p:spPr bwMode="black">
          <a:xfrm>
            <a:off x="8866188" y="473802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
        <p:nvSpPr>
          <p:cNvPr id="14" name="Grafik 9">
            <a:extLst>
              <a:ext uri="{FF2B5EF4-FFF2-40B4-BE49-F238E27FC236}">
                <a16:creationId xmlns:a16="http://schemas.microsoft.com/office/drawing/2014/main" id="{BC69C5D7-4FF1-45F1-940B-B3B8DF394567}"/>
              </a:ext>
              <a:ext uri="{C183D7F6-B498-43B3-948B-1728B52AA6E4}">
                <adec:decorative xmlns:adec="http://schemas.microsoft.com/office/drawing/2017/decorative" val="1"/>
              </a:ext>
            </a:extLst>
          </p:cNvPr>
          <p:cNvSpPr>
            <a:spLocks noChangeAspect="1"/>
          </p:cNvSpPr>
          <p:nvPr userDrawn="1"/>
        </p:nvSpPr>
        <p:spPr bwMode="black">
          <a:xfrm>
            <a:off x="8866188" y="61064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Tree>
    <p:extLst>
      <p:ext uri="{BB962C8B-B14F-4D97-AF65-F5344CB8AC3E}">
        <p14:creationId xmlns:p14="http://schemas.microsoft.com/office/powerpoint/2010/main" val="126253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10C2E-4CA9-4E6F-AED0-B6BB9FAF6F41}"/>
              </a:ext>
            </a:extLst>
          </p:cNvPr>
          <p:cNvSpPr>
            <a:spLocks noGrp="1"/>
          </p:cNvSpPr>
          <p:nvPr>
            <p:ph type="title"/>
          </p:nvPr>
        </p:nvSpPr>
        <p:spPr bwMode="gray"/>
        <p:txBody>
          <a:bodyPr/>
          <a:lstStyle/>
          <a:p>
            <a:r>
              <a:rPr lang="de-DE"/>
              <a:t>Titelmasterformat durch Klicken bearbeiten</a:t>
            </a:r>
          </a:p>
        </p:txBody>
      </p:sp>
      <p:sp>
        <p:nvSpPr>
          <p:cNvPr id="4" name="Fußzeilenplatzhalter 3">
            <a:extLst>
              <a:ext uri="{FF2B5EF4-FFF2-40B4-BE49-F238E27FC236}">
                <a16:creationId xmlns:a16="http://schemas.microsoft.com/office/drawing/2014/main" id="{7EDD59D3-A8DD-49F0-B5F3-1E4BA3384C18}"/>
              </a:ext>
            </a:extLst>
          </p:cNvPr>
          <p:cNvSpPr>
            <a:spLocks noGrp="1"/>
          </p:cNvSpPr>
          <p:nvPr>
            <p:ph type="ftr" sz="quarter" idx="11"/>
          </p:nvPr>
        </p:nvSpPr>
        <p:spPr bwMode="gray"/>
        <p:txBody>
          <a:bodyPr/>
          <a:lstStyle/>
          <a:p>
            <a:r>
              <a:rPr lang="de-DE"/>
              <a:t>Hochschule am Meer</a:t>
            </a:r>
          </a:p>
        </p:txBody>
      </p:sp>
      <p:sp>
        <p:nvSpPr>
          <p:cNvPr id="3" name="Datumsplatzhalter 2">
            <a:extLst>
              <a:ext uri="{FF2B5EF4-FFF2-40B4-BE49-F238E27FC236}">
                <a16:creationId xmlns:a16="http://schemas.microsoft.com/office/drawing/2014/main" id="{E7A29F2A-090F-452B-92C9-139DF35BBBBA}"/>
              </a:ext>
            </a:extLst>
          </p:cNvPr>
          <p:cNvSpPr>
            <a:spLocks noGrp="1"/>
          </p:cNvSpPr>
          <p:nvPr>
            <p:ph type="dt" sz="half" idx="10"/>
          </p:nvPr>
        </p:nvSpPr>
        <p:spPr bwMode="gray"/>
        <p:txBody>
          <a:bodyPr/>
          <a:lstStyle/>
          <a:p>
            <a:fld id="{D04601D0-AD11-4FAF-989C-78A2BF7C446A}" type="datetime1">
              <a:rPr lang="de-DE" smtClean="0"/>
              <a:t>16.09.24</a:t>
            </a:fld>
            <a:endParaRPr lang="de-DE"/>
          </a:p>
        </p:txBody>
      </p:sp>
    </p:spTree>
    <p:extLst>
      <p:ext uri="{BB962C8B-B14F-4D97-AF65-F5344CB8AC3E}">
        <p14:creationId xmlns:p14="http://schemas.microsoft.com/office/powerpoint/2010/main" val="332051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E2EB458-B575-422E-B40F-B715AFCBACDD}"/>
              </a:ext>
            </a:extLst>
          </p:cNvPr>
          <p:cNvSpPr>
            <a:spLocks noGrp="1"/>
          </p:cNvSpPr>
          <p:nvPr>
            <p:ph type="ftr" sz="quarter" idx="11"/>
          </p:nvPr>
        </p:nvSpPr>
        <p:spPr bwMode="gray"/>
        <p:txBody>
          <a:bodyPr/>
          <a:lstStyle/>
          <a:p>
            <a:r>
              <a:rPr lang="de-DE"/>
              <a:t>Hochschule am Meer</a:t>
            </a:r>
          </a:p>
        </p:txBody>
      </p:sp>
      <p:sp>
        <p:nvSpPr>
          <p:cNvPr id="2" name="Datumsplatzhalter 1">
            <a:extLst>
              <a:ext uri="{FF2B5EF4-FFF2-40B4-BE49-F238E27FC236}">
                <a16:creationId xmlns:a16="http://schemas.microsoft.com/office/drawing/2014/main" id="{FA46D476-A604-4021-B480-997F1E4F6A24}"/>
              </a:ext>
            </a:extLst>
          </p:cNvPr>
          <p:cNvSpPr>
            <a:spLocks noGrp="1"/>
          </p:cNvSpPr>
          <p:nvPr>
            <p:ph type="dt" sz="half" idx="10"/>
          </p:nvPr>
        </p:nvSpPr>
        <p:spPr bwMode="gray"/>
        <p:txBody>
          <a:bodyPr/>
          <a:lstStyle/>
          <a:p>
            <a:fld id="{FB5D5FF7-AFA0-4A6C-A04E-79080F8B55F5}" type="datetime1">
              <a:rPr lang="de-DE" smtClean="0"/>
              <a:t>16.09.24</a:t>
            </a:fld>
            <a:endParaRPr lang="de-DE"/>
          </a:p>
        </p:txBody>
      </p:sp>
    </p:spTree>
    <p:extLst>
      <p:ext uri="{BB962C8B-B14F-4D97-AF65-F5344CB8AC3E}">
        <p14:creationId xmlns:p14="http://schemas.microsoft.com/office/powerpoint/2010/main" val="1592612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Kontakt 1">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6BEB135-EA04-4480-BD02-45030F29E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white">
          <a:xfrm>
            <a:off x="0" y="0"/>
            <a:ext cx="12191999" cy="6857999"/>
          </a:xfrm>
          <a:prstGeom prst="rect">
            <a:avLst/>
          </a:prstGeom>
        </p:spPr>
      </p:pic>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6096000" y="1376363"/>
            <a:ext cx="5616575" cy="2179320"/>
          </a:xfrm>
        </p:spPr>
        <p:txBody>
          <a:bodyPr anchor="b"/>
          <a:lstStyle>
            <a:lvl1pPr algn="l">
              <a:lnSpc>
                <a:spcPct val="85000"/>
              </a:lnSpc>
              <a:defRPr sz="4800">
                <a:solidFill>
                  <a:schemeClr val="accent4"/>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482283" y="515304"/>
            <a:ext cx="4356418" cy="3040379"/>
          </a:xfrm>
        </p:spPr>
        <p:txBody>
          <a:bodyPr/>
          <a:lstStyle>
            <a:lvl1pPr marL="358775" indent="-358775" algn="l">
              <a:spcAft>
                <a:spcPts val="0"/>
              </a:spcAft>
              <a:buNone/>
              <a:tabLst>
                <a:tab pos="358775" algn="l"/>
              </a:tabLst>
              <a:defRPr sz="1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1" name="Grafik 9">
            <a:extLst>
              <a:ext uri="{FF2B5EF4-FFF2-40B4-BE49-F238E27FC236}">
                <a16:creationId xmlns:a16="http://schemas.microsoft.com/office/drawing/2014/main" id="{CE96C1B6-74B8-493F-A123-5D9575B39665}"/>
              </a:ext>
              <a:ext uri="{C183D7F6-B498-43B3-948B-1728B52AA6E4}">
                <adec:decorative xmlns:adec="http://schemas.microsoft.com/office/drawing/2017/decorative" val="1"/>
              </a:ext>
            </a:extLst>
          </p:cNvPr>
          <p:cNvSpPr>
            <a:spLocks noChangeAspect="1"/>
          </p:cNvSpPr>
          <p:nvPr/>
        </p:nvSpPr>
        <p:spPr bwMode="black">
          <a:xfrm>
            <a:off x="5101273" y="200117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
        <p:nvSpPr>
          <p:cNvPr id="12" name="Grafik 9">
            <a:extLst>
              <a:ext uri="{FF2B5EF4-FFF2-40B4-BE49-F238E27FC236}">
                <a16:creationId xmlns:a16="http://schemas.microsoft.com/office/drawing/2014/main" id="{23C3807F-04C8-46FA-97F5-DD8737A0EE8E}"/>
              </a:ext>
              <a:ext uri="{C183D7F6-B498-43B3-948B-1728B52AA6E4}">
                <adec:decorative xmlns:adec="http://schemas.microsoft.com/office/drawing/2017/decorative" val="1"/>
              </a:ext>
            </a:extLst>
          </p:cNvPr>
          <p:cNvSpPr>
            <a:spLocks noChangeAspect="1"/>
          </p:cNvSpPr>
          <p:nvPr userDrawn="1"/>
        </p:nvSpPr>
        <p:spPr bwMode="black">
          <a:xfrm>
            <a:off x="5101273" y="336960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
        <p:nvSpPr>
          <p:cNvPr id="13" name="Grafik 9">
            <a:extLst>
              <a:ext uri="{FF2B5EF4-FFF2-40B4-BE49-F238E27FC236}">
                <a16:creationId xmlns:a16="http://schemas.microsoft.com/office/drawing/2014/main" id="{DD22E15A-6B69-468D-91EA-F60F664B1821}"/>
              </a:ext>
              <a:ext uri="{C183D7F6-B498-43B3-948B-1728B52AA6E4}">
                <adec:decorative xmlns:adec="http://schemas.microsoft.com/office/drawing/2017/decorative" val="1"/>
              </a:ext>
            </a:extLst>
          </p:cNvPr>
          <p:cNvSpPr>
            <a:spLocks noChangeAspect="1"/>
          </p:cNvSpPr>
          <p:nvPr userDrawn="1"/>
        </p:nvSpPr>
        <p:spPr bwMode="black">
          <a:xfrm>
            <a:off x="5101273" y="473802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
        <p:nvSpPr>
          <p:cNvPr id="14" name="Grafik 9">
            <a:extLst>
              <a:ext uri="{FF2B5EF4-FFF2-40B4-BE49-F238E27FC236}">
                <a16:creationId xmlns:a16="http://schemas.microsoft.com/office/drawing/2014/main" id="{BC69C5D7-4FF1-45F1-940B-B3B8DF394567}"/>
              </a:ext>
              <a:ext uri="{C183D7F6-B498-43B3-948B-1728B52AA6E4}">
                <adec:decorative xmlns:adec="http://schemas.microsoft.com/office/drawing/2017/decorative" val="1"/>
              </a:ext>
            </a:extLst>
          </p:cNvPr>
          <p:cNvSpPr>
            <a:spLocks noChangeAspect="1"/>
          </p:cNvSpPr>
          <p:nvPr userDrawn="1"/>
        </p:nvSpPr>
        <p:spPr bwMode="black">
          <a:xfrm>
            <a:off x="5101273" y="61064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
        <p:nvSpPr>
          <p:cNvPr id="17" name="Grafik 9">
            <a:extLst>
              <a:ext uri="{FF2B5EF4-FFF2-40B4-BE49-F238E27FC236}">
                <a16:creationId xmlns:a16="http://schemas.microsoft.com/office/drawing/2014/main" id="{4A92A53D-BA5B-481E-A9BE-34B32A9E295A}"/>
              </a:ext>
              <a:ext uri="{C183D7F6-B498-43B3-948B-1728B52AA6E4}">
                <adec:decorative xmlns:adec="http://schemas.microsoft.com/office/drawing/2017/decorative" val="1"/>
              </a:ext>
            </a:extLst>
          </p:cNvPr>
          <p:cNvSpPr>
            <a:spLocks noChangeAspect="1"/>
          </p:cNvSpPr>
          <p:nvPr userDrawn="1"/>
        </p:nvSpPr>
        <p:spPr bwMode="black">
          <a:xfrm>
            <a:off x="5101273" y="6327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4"/>
          </a:solidFill>
          <a:ln w="20227" cap="flat">
            <a:noFill/>
            <a:prstDash val="solid"/>
            <a:miter/>
          </a:ln>
        </p:spPr>
        <p:txBody>
          <a:bodyPr rtlCol="0" anchor="ctr"/>
          <a:lstStyle/>
          <a:p>
            <a:endParaRPr lang="de-DE"/>
          </a:p>
        </p:txBody>
      </p:sp>
    </p:spTree>
    <p:extLst>
      <p:ext uri="{BB962C8B-B14F-4D97-AF65-F5344CB8AC3E}">
        <p14:creationId xmlns:p14="http://schemas.microsoft.com/office/powerpoint/2010/main" val="2184252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Kontakt 2">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30657537-B7FA-44A0-914D-E029113486C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white">
          <a:xfrm>
            <a:off x="0" y="0"/>
            <a:ext cx="12191999" cy="6857999"/>
          </a:xfrm>
          <a:prstGeom prst="rect">
            <a:avLst/>
          </a:prstGeom>
        </p:spPr>
      </p:pic>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6096000" y="1376363"/>
            <a:ext cx="5616575" cy="2179320"/>
          </a:xfrm>
        </p:spPr>
        <p:txBody>
          <a:bodyPr anchor="b"/>
          <a:lstStyle>
            <a:lvl1pPr algn="l">
              <a:lnSpc>
                <a:spcPct val="85000"/>
              </a:lnSpc>
              <a:defRPr sz="4800">
                <a:solidFill>
                  <a:schemeClr val="bg2"/>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482283" y="515304"/>
            <a:ext cx="4356418" cy="3040379"/>
          </a:xfrm>
        </p:spPr>
        <p:txBody>
          <a:bodyPr/>
          <a:lstStyle>
            <a:lvl1pPr marL="358775" indent="-358775" algn="l">
              <a:spcAft>
                <a:spcPts val="0"/>
              </a:spcAft>
              <a:buNone/>
              <a:tabLst>
                <a:tab pos="358775" algn="l"/>
              </a:tabLst>
              <a:defRPr sz="14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1" name="Grafik 9">
            <a:extLst>
              <a:ext uri="{FF2B5EF4-FFF2-40B4-BE49-F238E27FC236}">
                <a16:creationId xmlns:a16="http://schemas.microsoft.com/office/drawing/2014/main" id="{CE96C1B6-74B8-493F-A123-5D9575B39665}"/>
              </a:ext>
              <a:ext uri="{C183D7F6-B498-43B3-948B-1728B52AA6E4}">
                <adec:decorative xmlns:adec="http://schemas.microsoft.com/office/drawing/2017/decorative" val="1"/>
              </a:ext>
            </a:extLst>
          </p:cNvPr>
          <p:cNvSpPr>
            <a:spLocks noChangeAspect="1"/>
          </p:cNvSpPr>
          <p:nvPr/>
        </p:nvSpPr>
        <p:spPr bwMode="black">
          <a:xfrm>
            <a:off x="5101273" y="200117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
        <p:nvSpPr>
          <p:cNvPr id="12" name="Grafik 9">
            <a:extLst>
              <a:ext uri="{FF2B5EF4-FFF2-40B4-BE49-F238E27FC236}">
                <a16:creationId xmlns:a16="http://schemas.microsoft.com/office/drawing/2014/main" id="{23C3807F-04C8-46FA-97F5-DD8737A0EE8E}"/>
              </a:ext>
              <a:ext uri="{C183D7F6-B498-43B3-948B-1728B52AA6E4}">
                <adec:decorative xmlns:adec="http://schemas.microsoft.com/office/drawing/2017/decorative" val="1"/>
              </a:ext>
            </a:extLst>
          </p:cNvPr>
          <p:cNvSpPr>
            <a:spLocks noChangeAspect="1"/>
          </p:cNvSpPr>
          <p:nvPr userDrawn="1"/>
        </p:nvSpPr>
        <p:spPr bwMode="black">
          <a:xfrm>
            <a:off x="5101273" y="336960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
        <p:nvSpPr>
          <p:cNvPr id="13" name="Grafik 9">
            <a:extLst>
              <a:ext uri="{FF2B5EF4-FFF2-40B4-BE49-F238E27FC236}">
                <a16:creationId xmlns:a16="http://schemas.microsoft.com/office/drawing/2014/main" id="{DD22E15A-6B69-468D-91EA-F60F664B1821}"/>
              </a:ext>
              <a:ext uri="{C183D7F6-B498-43B3-948B-1728B52AA6E4}">
                <adec:decorative xmlns:adec="http://schemas.microsoft.com/office/drawing/2017/decorative" val="1"/>
              </a:ext>
            </a:extLst>
          </p:cNvPr>
          <p:cNvSpPr>
            <a:spLocks noChangeAspect="1"/>
          </p:cNvSpPr>
          <p:nvPr userDrawn="1"/>
        </p:nvSpPr>
        <p:spPr bwMode="black">
          <a:xfrm>
            <a:off x="5101273" y="473802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
        <p:nvSpPr>
          <p:cNvPr id="14" name="Grafik 9">
            <a:extLst>
              <a:ext uri="{FF2B5EF4-FFF2-40B4-BE49-F238E27FC236}">
                <a16:creationId xmlns:a16="http://schemas.microsoft.com/office/drawing/2014/main" id="{BC69C5D7-4FF1-45F1-940B-B3B8DF394567}"/>
              </a:ext>
              <a:ext uri="{C183D7F6-B498-43B3-948B-1728B52AA6E4}">
                <adec:decorative xmlns:adec="http://schemas.microsoft.com/office/drawing/2017/decorative" val="1"/>
              </a:ext>
            </a:extLst>
          </p:cNvPr>
          <p:cNvSpPr>
            <a:spLocks noChangeAspect="1"/>
          </p:cNvSpPr>
          <p:nvPr userDrawn="1"/>
        </p:nvSpPr>
        <p:spPr bwMode="black">
          <a:xfrm>
            <a:off x="5101273" y="61064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
        <p:nvSpPr>
          <p:cNvPr id="17" name="Grafik 9">
            <a:extLst>
              <a:ext uri="{FF2B5EF4-FFF2-40B4-BE49-F238E27FC236}">
                <a16:creationId xmlns:a16="http://schemas.microsoft.com/office/drawing/2014/main" id="{4A92A53D-BA5B-481E-A9BE-34B32A9E295A}"/>
              </a:ext>
              <a:ext uri="{C183D7F6-B498-43B3-948B-1728B52AA6E4}">
                <adec:decorative xmlns:adec="http://schemas.microsoft.com/office/drawing/2017/decorative" val="1"/>
              </a:ext>
            </a:extLst>
          </p:cNvPr>
          <p:cNvSpPr>
            <a:spLocks noChangeAspect="1"/>
          </p:cNvSpPr>
          <p:nvPr userDrawn="1"/>
        </p:nvSpPr>
        <p:spPr bwMode="black">
          <a:xfrm>
            <a:off x="5101273" y="6327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Tree>
    <p:extLst>
      <p:ext uri="{BB962C8B-B14F-4D97-AF65-F5344CB8AC3E}">
        <p14:creationId xmlns:p14="http://schemas.microsoft.com/office/powerpoint/2010/main" val="41795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Kontakt 3">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1C07E5B-0D9E-4D04-A1F5-43735F7CB4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white">
          <a:xfrm>
            <a:off x="0" y="0"/>
            <a:ext cx="12191999" cy="6857999"/>
          </a:xfrm>
          <a:prstGeom prst="rect">
            <a:avLst/>
          </a:prstGeom>
        </p:spPr>
      </p:pic>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6096000" y="1376363"/>
            <a:ext cx="5616575" cy="2179320"/>
          </a:xfrm>
        </p:spPr>
        <p:txBody>
          <a:bodyPr anchor="b"/>
          <a:lstStyle>
            <a:lvl1pPr algn="l">
              <a:lnSpc>
                <a:spcPct val="85000"/>
              </a:lnSpc>
              <a:defRPr sz="4800">
                <a:solidFill>
                  <a:schemeClr val="accent6"/>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482283" y="515304"/>
            <a:ext cx="4356418" cy="3040379"/>
          </a:xfrm>
        </p:spPr>
        <p:txBody>
          <a:bodyPr/>
          <a:lstStyle>
            <a:lvl1pPr marL="358775" indent="-358775" algn="l">
              <a:spcAft>
                <a:spcPts val="0"/>
              </a:spcAft>
              <a:buNone/>
              <a:tabLst>
                <a:tab pos="358775" algn="l"/>
              </a:tabLst>
              <a:defRPr sz="1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1" name="Grafik 9">
            <a:extLst>
              <a:ext uri="{FF2B5EF4-FFF2-40B4-BE49-F238E27FC236}">
                <a16:creationId xmlns:a16="http://schemas.microsoft.com/office/drawing/2014/main" id="{CE96C1B6-74B8-493F-A123-5D9575B39665}"/>
              </a:ext>
              <a:ext uri="{C183D7F6-B498-43B3-948B-1728B52AA6E4}">
                <adec:decorative xmlns:adec="http://schemas.microsoft.com/office/drawing/2017/decorative" val="1"/>
              </a:ext>
            </a:extLst>
          </p:cNvPr>
          <p:cNvSpPr>
            <a:spLocks noChangeAspect="1"/>
          </p:cNvSpPr>
          <p:nvPr/>
        </p:nvSpPr>
        <p:spPr bwMode="black">
          <a:xfrm>
            <a:off x="5101273" y="200117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
        <p:nvSpPr>
          <p:cNvPr id="12" name="Grafik 9">
            <a:extLst>
              <a:ext uri="{FF2B5EF4-FFF2-40B4-BE49-F238E27FC236}">
                <a16:creationId xmlns:a16="http://schemas.microsoft.com/office/drawing/2014/main" id="{23C3807F-04C8-46FA-97F5-DD8737A0EE8E}"/>
              </a:ext>
              <a:ext uri="{C183D7F6-B498-43B3-948B-1728B52AA6E4}">
                <adec:decorative xmlns:adec="http://schemas.microsoft.com/office/drawing/2017/decorative" val="1"/>
              </a:ext>
            </a:extLst>
          </p:cNvPr>
          <p:cNvSpPr>
            <a:spLocks noChangeAspect="1"/>
          </p:cNvSpPr>
          <p:nvPr userDrawn="1"/>
        </p:nvSpPr>
        <p:spPr bwMode="black">
          <a:xfrm>
            <a:off x="5101273" y="336960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
        <p:nvSpPr>
          <p:cNvPr id="13" name="Grafik 9">
            <a:extLst>
              <a:ext uri="{FF2B5EF4-FFF2-40B4-BE49-F238E27FC236}">
                <a16:creationId xmlns:a16="http://schemas.microsoft.com/office/drawing/2014/main" id="{DD22E15A-6B69-468D-91EA-F60F664B1821}"/>
              </a:ext>
              <a:ext uri="{C183D7F6-B498-43B3-948B-1728B52AA6E4}">
                <adec:decorative xmlns:adec="http://schemas.microsoft.com/office/drawing/2017/decorative" val="1"/>
              </a:ext>
            </a:extLst>
          </p:cNvPr>
          <p:cNvSpPr>
            <a:spLocks noChangeAspect="1"/>
          </p:cNvSpPr>
          <p:nvPr userDrawn="1"/>
        </p:nvSpPr>
        <p:spPr bwMode="black">
          <a:xfrm>
            <a:off x="5101273" y="473802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
        <p:nvSpPr>
          <p:cNvPr id="14" name="Grafik 9">
            <a:extLst>
              <a:ext uri="{FF2B5EF4-FFF2-40B4-BE49-F238E27FC236}">
                <a16:creationId xmlns:a16="http://schemas.microsoft.com/office/drawing/2014/main" id="{BC69C5D7-4FF1-45F1-940B-B3B8DF394567}"/>
              </a:ext>
              <a:ext uri="{C183D7F6-B498-43B3-948B-1728B52AA6E4}">
                <adec:decorative xmlns:adec="http://schemas.microsoft.com/office/drawing/2017/decorative" val="1"/>
              </a:ext>
            </a:extLst>
          </p:cNvPr>
          <p:cNvSpPr>
            <a:spLocks noChangeAspect="1"/>
          </p:cNvSpPr>
          <p:nvPr userDrawn="1"/>
        </p:nvSpPr>
        <p:spPr bwMode="black">
          <a:xfrm>
            <a:off x="5101273" y="61064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
        <p:nvSpPr>
          <p:cNvPr id="17" name="Grafik 9">
            <a:extLst>
              <a:ext uri="{FF2B5EF4-FFF2-40B4-BE49-F238E27FC236}">
                <a16:creationId xmlns:a16="http://schemas.microsoft.com/office/drawing/2014/main" id="{4A92A53D-BA5B-481E-A9BE-34B32A9E295A}"/>
              </a:ext>
              <a:ext uri="{C183D7F6-B498-43B3-948B-1728B52AA6E4}">
                <adec:decorative xmlns:adec="http://schemas.microsoft.com/office/drawing/2017/decorative" val="1"/>
              </a:ext>
            </a:extLst>
          </p:cNvPr>
          <p:cNvSpPr>
            <a:spLocks noChangeAspect="1"/>
          </p:cNvSpPr>
          <p:nvPr userDrawn="1"/>
        </p:nvSpPr>
        <p:spPr bwMode="black">
          <a:xfrm>
            <a:off x="5101273" y="6327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Tree>
    <p:extLst>
      <p:ext uri="{BB962C8B-B14F-4D97-AF65-F5344CB8AC3E}">
        <p14:creationId xmlns:p14="http://schemas.microsoft.com/office/powerpoint/2010/main" val="169092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Kontakt 4">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E80AD174-D5D8-6146-9A1D-45A8FCAA03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white">
          <a:xfrm>
            <a:off x="0" y="3568"/>
            <a:ext cx="12191996" cy="6850861"/>
          </a:xfrm>
          <a:prstGeom prst="rect">
            <a:avLst/>
          </a:prstGeom>
        </p:spPr>
      </p:pic>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6096000" y="1376363"/>
            <a:ext cx="5616575" cy="2179320"/>
          </a:xfrm>
        </p:spPr>
        <p:txBody>
          <a:bodyPr anchor="b"/>
          <a:lstStyle>
            <a:lvl1pPr algn="l">
              <a:lnSpc>
                <a:spcPct val="85000"/>
              </a:lnSpc>
              <a:defRPr sz="4800">
                <a:solidFill>
                  <a:schemeClr val="accent1"/>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482283" y="515304"/>
            <a:ext cx="4356418" cy="3040379"/>
          </a:xfrm>
        </p:spPr>
        <p:txBody>
          <a:bodyPr/>
          <a:lstStyle>
            <a:lvl1pPr marL="358775" indent="-358775" algn="l">
              <a:spcAft>
                <a:spcPts val="0"/>
              </a:spcAft>
              <a:buNone/>
              <a:tabLst>
                <a:tab pos="358775" algn="l"/>
              </a:tabLst>
              <a:defRPr sz="1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1" name="Grafik 9">
            <a:extLst>
              <a:ext uri="{FF2B5EF4-FFF2-40B4-BE49-F238E27FC236}">
                <a16:creationId xmlns:a16="http://schemas.microsoft.com/office/drawing/2014/main" id="{CE96C1B6-74B8-493F-A123-5D9575B39665}"/>
              </a:ext>
              <a:ext uri="{C183D7F6-B498-43B3-948B-1728B52AA6E4}">
                <adec:decorative xmlns:adec="http://schemas.microsoft.com/office/drawing/2017/decorative" val="1"/>
              </a:ext>
            </a:extLst>
          </p:cNvPr>
          <p:cNvSpPr>
            <a:spLocks noChangeAspect="1"/>
          </p:cNvSpPr>
          <p:nvPr/>
        </p:nvSpPr>
        <p:spPr bwMode="black">
          <a:xfrm>
            <a:off x="5101273" y="200117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p>
        </p:txBody>
      </p:sp>
      <p:sp>
        <p:nvSpPr>
          <p:cNvPr id="12" name="Grafik 9">
            <a:extLst>
              <a:ext uri="{FF2B5EF4-FFF2-40B4-BE49-F238E27FC236}">
                <a16:creationId xmlns:a16="http://schemas.microsoft.com/office/drawing/2014/main" id="{23C3807F-04C8-46FA-97F5-DD8737A0EE8E}"/>
              </a:ext>
              <a:ext uri="{C183D7F6-B498-43B3-948B-1728B52AA6E4}">
                <adec:decorative xmlns:adec="http://schemas.microsoft.com/office/drawing/2017/decorative" val="1"/>
              </a:ext>
            </a:extLst>
          </p:cNvPr>
          <p:cNvSpPr>
            <a:spLocks noChangeAspect="1"/>
          </p:cNvSpPr>
          <p:nvPr userDrawn="1"/>
        </p:nvSpPr>
        <p:spPr bwMode="black">
          <a:xfrm>
            <a:off x="5101273" y="336960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p>
        </p:txBody>
      </p:sp>
      <p:sp>
        <p:nvSpPr>
          <p:cNvPr id="13" name="Grafik 9">
            <a:extLst>
              <a:ext uri="{FF2B5EF4-FFF2-40B4-BE49-F238E27FC236}">
                <a16:creationId xmlns:a16="http://schemas.microsoft.com/office/drawing/2014/main" id="{DD22E15A-6B69-468D-91EA-F60F664B1821}"/>
              </a:ext>
              <a:ext uri="{C183D7F6-B498-43B3-948B-1728B52AA6E4}">
                <adec:decorative xmlns:adec="http://schemas.microsoft.com/office/drawing/2017/decorative" val="1"/>
              </a:ext>
            </a:extLst>
          </p:cNvPr>
          <p:cNvSpPr>
            <a:spLocks noChangeAspect="1"/>
          </p:cNvSpPr>
          <p:nvPr userDrawn="1"/>
        </p:nvSpPr>
        <p:spPr bwMode="black">
          <a:xfrm>
            <a:off x="5101273" y="473802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p>
        </p:txBody>
      </p:sp>
      <p:sp>
        <p:nvSpPr>
          <p:cNvPr id="14" name="Grafik 9">
            <a:extLst>
              <a:ext uri="{FF2B5EF4-FFF2-40B4-BE49-F238E27FC236}">
                <a16:creationId xmlns:a16="http://schemas.microsoft.com/office/drawing/2014/main" id="{BC69C5D7-4FF1-45F1-940B-B3B8DF394567}"/>
              </a:ext>
              <a:ext uri="{C183D7F6-B498-43B3-948B-1728B52AA6E4}">
                <adec:decorative xmlns:adec="http://schemas.microsoft.com/office/drawing/2017/decorative" val="1"/>
              </a:ext>
            </a:extLst>
          </p:cNvPr>
          <p:cNvSpPr>
            <a:spLocks noChangeAspect="1"/>
          </p:cNvSpPr>
          <p:nvPr userDrawn="1"/>
        </p:nvSpPr>
        <p:spPr bwMode="black">
          <a:xfrm>
            <a:off x="5101273" y="61064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p>
        </p:txBody>
      </p:sp>
      <p:sp>
        <p:nvSpPr>
          <p:cNvPr id="17" name="Grafik 9">
            <a:extLst>
              <a:ext uri="{FF2B5EF4-FFF2-40B4-BE49-F238E27FC236}">
                <a16:creationId xmlns:a16="http://schemas.microsoft.com/office/drawing/2014/main" id="{4A92A53D-BA5B-481E-A9BE-34B32A9E295A}"/>
              </a:ext>
              <a:ext uri="{C183D7F6-B498-43B3-948B-1728B52AA6E4}">
                <adec:decorative xmlns:adec="http://schemas.microsoft.com/office/drawing/2017/decorative" val="1"/>
              </a:ext>
            </a:extLst>
          </p:cNvPr>
          <p:cNvSpPr>
            <a:spLocks noChangeAspect="1"/>
          </p:cNvSpPr>
          <p:nvPr userDrawn="1"/>
        </p:nvSpPr>
        <p:spPr bwMode="black">
          <a:xfrm>
            <a:off x="5101273" y="6327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p>
        </p:txBody>
      </p:sp>
    </p:spTree>
    <p:extLst>
      <p:ext uri="{BB962C8B-B14F-4D97-AF65-F5344CB8AC3E}">
        <p14:creationId xmlns:p14="http://schemas.microsoft.com/office/powerpoint/2010/main" val="62180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2">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6847E33A-3629-437B-9B46-364E01715D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white">
          <a:xfrm>
            <a:off x="0" y="0"/>
            <a:ext cx="12191999" cy="6857999"/>
          </a:xfrm>
          <a:prstGeom prst="rect">
            <a:avLst/>
          </a:prstGeom>
        </p:spPr>
      </p:pic>
      <p:sp>
        <p:nvSpPr>
          <p:cNvPr id="9" name="Grafik 7" descr="Logo Hochschule Bremerhaven">
            <a:extLst>
              <a:ext uri="{FF2B5EF4-FFF2-40B4-BE49-F238E27FC236}">
                <a16:creationId xmlns:a16="http://schemas.microsoft.com/office/drawing/2014/main" id="{1613F25D-9C97-4D33-82E3-A8657B7B6DD5}"/>
              </a:ext>
              <a:ext uri="{C183D7F6-B498-43B3-948B-1728B52AA6E4}">
                <adec:decorative xmlns:adec="http://schemas.microsoft.com/office/drawing/2017/decorative" val="0"/>
              </a:ext>
            </a:extLst>
          </p:cNvPr>
          <p:cNvSpPr/>
          <p:nvPr/>
        </p:nvSpPr>
        <p:spPr bwMode="black">
          <a:xfrm>
            <a:off x="8617742" y="456057"/>
            <a:ext cx="2019301" cy="517522"/>
          </a:xfrm>
          <a:custGeom>
            <a:avLst/>
            <a:gdLst>
              <a:gd name="connsiteX0" fmla="*/ 1467583 w 12190687"/>
              <a:gd name="connsiteY0" fmla="*/ 1058102 h 3124326"/>
              <a:gd name="connsiteX1" fmla="*/ 1516655 w 12190687"/>
              <a:gd name="connsiteY1" fmla="*/ 1235809 h 3124326"/>
              <a:gd name="connsiteX2" fmla="*/ 1648897 w 12190687"/>
              <a:gd name="connsiteY2" fmla="*/ 1362295 h 3124326"/>
              <a:gd name="connsiteX3" fmla="*/ 1831058 w 12190687"/>
              <a:gd name="connsiteY3" fmla="*/ 1408140 h 3124326"/>
              <a:gd name="connsiteX4" fmla="*/ 2012684 w 12190687"/>
              <a:gd name="connsiteY4" fmla="*/ 1362295 h 3124326"/>
              <a:gd name="connsiteX5" fmla="*/ 2145620 w 12190687"/>
              <a:gd name="connsiteY5" fmla="*/ 1235886 h 3124326"/>
              <a:gd name="connsiteX6" fmla="*/ 2194768 w 12190687"/>
              <a:gd name="connsiteY6" fmla="*/ 1058102 h 3124326"/>
              <a:gd name="connsiteX7" fmla="*/ 9830046 w 12190687"/>
              <a:gd name="connsiteY7" fmla="*/ 2127034 h 3124326"/>
              <a:gd name="connsiteX8" fmla="*/ 9594488 w 12190687"/>
              <a:gd name="connsiteY8" fmla="*/ 2635581 h 3124326"/>
              <a:gd name="connsiteX9" fmla="*/ 9357979 w 12190687"/>
              <a:gd name="connsiteY9" fmla="*/ 2127034 h 3124326"/>
              <a:gd name="connsiteX10" fmla="*/ 9091860 w 12190687"/>
              <a:gd name="connsiteY10" fmla="*/ 2127034 h 3124326"/>
              <a:gd name="connsiteX11" fmla="*/ 9562944 w 12190687"/>
              <a:gd name="connsiteY11" fmla="*/ 3095976 h 3124326"/>
              <a:gd name="connsiteX12" fmla="*/ 9624991 w 12190687"/>
              <a:gd name="connsiteY12" fmla="*/ 3095976 h 3124326"/>
              <a:gd name="connsiteX13" fmla="*/ 10096062 w 12190687"/>
              <a:gd name="connsiteY13" fmla="*/ 2127034 h 3124326"/>
              <a:gd name="connsiteX14" fmla="*/ 1545686 w 12190687"/>
              <a:gd name="connsiteY14" fmla="*/ 895985 h 3124326"/>
              <a:gd name="connsiteX15" fmla="*/ 1545532 w 12190687"/>
              <a:gd name="connsiteY15" fmla="*/ 895524 h 3124326"/>
              <a:gd name="connsiteX16" fmla="*/ 1629166 w 12190687"/>
              <a:gd name="connsiteY16" fmla="*/ 689558 h 3124326"/>
              <a:gd name="connsiteX17" fmla="*/ 1831139 w 12190687"/>
              <a:gd name="connsiteY17" fmla="*/ 609152 h 3124326"/>
              <a:gd name="connsiteX18" fmla="*/ 2033040 w 12190687"/>
              <a:gd name="connsiteY18" fmla="*/ 689482 h 3124326"/>
              <a:gd name="connsiteX19" fmla="*/ 2117669 w 12190687"/>
              <a:gd name="connsiteY19" fmla="*/ 895524 h 3124326"/>
              <a:gd name="connsiteX20" fmla="*/ 2117593 w 12190687"/>
              <a:gd name="connsiteY20" fmla="*/ 895985 h 3124326"/>
              <a:gd name="connsiteX21" fmla="*/ 2363722 w 12190687"/>
              <a:gd name="connsiteY21" fmla="*/ 895985 h 3124326"/>
              <a:gd name="connsiteX22" fmla="*/ 2363876 w 12190687"/>
              <a:gd name="connsiteY22" fmla="*/ 895524 h 3124326"/>
              <a:gd name="connsiteX23" fmla="*/ 2206521 w 12190687"/>
              <a:gd name="connsiteY23" fmla="*/ 530510 h 3124326"/>
              <a:gd name="connsiteX24" fmla="*/ 1831139 w 12190687"/>
              <a:gd name="connsiteY24" fmla="*/ 383677 h 3124326"/>
              <a:gd name="connsiteX25" fmla="*/ 1454762 w 12190687"/>
              <a:gd name="connsiteY25" fmla="*/ 530510 h 3124326"/>
              <a:gd name="connsiteX26" fmla="*/ 1298402 w 12190687"/>
              <a:gd name="connsiteY26" fmla="*/ 895524 h 3124326"/>
              <a:gd name="connsiteX27" fmla="*/ 1298479 w 12190687"/>
              <a:gd name="connsiteY27" fmla="*/ 895985 h 3124326"/>
              <a:gd name="connsiteX28" fmla="*/ 12191737 w 12190687"/>
              <a:gd name="connsiteY28" fmla="*/ 3095976 h 3124326"/>
              <a:gd name="connsiteX29" fmla="*/ 12191737 w 12190687"/>
              <a:gd name="connsiteY29" fmla="*/ 2432300 h 3124326"/>
              <a:gd name="connsiteX30" fmla="*/ 12099143 w 12190687"/>
              <a:gd name="connsiteY30" fmla="*/ 2184246 h 3124326"/>
              <a:gd name="connsiteX31" fmla="*/ 11849239 w 12190687"/>
              <a:gd name="connsiteY31" fmla="*/ 2099771 h 3124326"/>
              <a:gd name="connsiteX32" fmla="*/ 11669526 w 12190687"/>
              <a:gd name="connsiteY32" fmla="*/ 2139936 h 3124326"/>
              <a:gd name="connsiteX33" fmla="*/ 11532129 w 12190687"/>
              <a:gd name="connsiteY33" fmla="*/ 2245532 h 3124326"/>
              <a:gd name="connsiteX34" fmla="*/ 11516923 w 12190687"/>
              <a:gd name="connsiteY34" fmla="*/ 2265037 h 3124326"/>
              <a:gd name="connsiteX35" fmla="*/ 11516923 w 12190687"/>
              <a:gd name="connsiteY35" fmla="*/ 2127110 h 3124326"/>
              <a:gd name="connsiteX36" fmla="*/ 11270729 w 12190687"/>
              <a:gd name="connsiteY36" fmla="*/ 2127110 h 3124326"/>
              <a:gd name="connsiteX37" fmla="*/ 11270729 w 12190687"/>
              <a:gd name="connsiteY37" fmla="*/ 3095976 h 3124326"/>
              <a:gd name="connsiteX38" fmla="*/ 11516923 w 12190687"/>
              <a:gd name="connsiteY38" fmla="*/ 3095976 h 3124326"/>
              <a:gd name="connsiteX39" fmla="*/ 11516923 w 12190687"/>
              <a:gd name="connsiteY39" fmla="*/ 2596032 h 3124326"/>
              <a:gd name="connsiteX40" fmla="*/ 11582544 w 12190687"/>
              <a:gd name="connsiteY40" fmla="*/ 2399430 h 3124326"/>
              <a:gd name="connsiteX41" fmla="*/ 11748770 w 12190687"/>
              <a:gd name="connsiteY41" fmla="*/ 2325323 h 3124326"/>
              <a:gd name="connsiteX42" fmla="*/ 11945634 w 12190687"/>
              <a:gd name="connsiteY42" fmla="*/ 2525763 h 3124326"/>
              <a:gd name="connsiteX43" fmla="*/ 11945634 w 12190687"/>
              <a:gd name="connsiteY43" fmla="*/ 3095976 h 3124326"/>
              <a:gd name="connsiteX44" fmla="*/ 10601437 w 12190687"/>
              <a:gd name="connsiteY44" fmla="*/ 2286313 h 3124326"/>
              <a:gd name="connsiteX45" fmla="*/ 10766124 w 12190687"/>
              <a:gd name="connsiteY45" fmla="*/ 2346906 h 3124326"/>
              <a:gd name="connsiteX46" fmla="*/ 10845051 w 12190687"/>
              <a:gd name="connsiteY46" fmla="*/ 2501496 h 3124326"/>
              <a:gd name="connsiteX47" fmla="*/ 10846137 w 12190687"/>
              <a:gd name="connsiteY47" fmla="*/ 2511095 h 3124326"/>
              <a:gd name="connsiteX48" fmla="*/ 10338725 w 12190687"/>
              <a:gd name="connsiteY48" fmla="*/ 2511095 h 3124326"/>
              <a:gd name="connsiteX49" fmla="*/ 10341667 w 12190687"/>
              <a:gd name="connsiteY49" fmla="*/ 2500188 h 3124326"/>
              <a:gd name="connsiteX50" fmla="*/ 10601437 w 12190687"/>
              <a:gd name="connsiteY50" fmla="*/ 2286308 h 3124326"/>
              <a:gd name="connsiteX51" fmla="*/ 10626871 w 12190687"/>
              <a:gd name="connsiteY51" fmla="*/ 3124239 h 3124326"/>
              <a:gd name="connsiteX52" fmla="*/ 11010462 w 12190687"/>
              <a:gd name="connsiteY52" fmla="*/ 3023557 h 3124326"/>
              <a:gd name="connsiteX53" fmla="*/ 11019739 w 12190687"/>
              <a:gd name="connsiteY53" fmla="*/ 2787714 h 3124326"/>
              <a:gd name="connsiteX54" fmla="*/ 11003492 w 12190687"/>
              <a:gd name="connsiteY54" fmla="*/ 2787714 h 3124326"/>
              <a:gd name="connsiteX55" fmla="*/ 10645381 w 12190687"/>
              <a:gd name="connsiteY55" fmla="*/ 2917269 h 3124326"/>
              <a:gd name="connsiteX56" fmla="*/ 10334742 w 12190687"/>
              <a:gd name="connsiteY56" fmla="*/ 2683426 h 3124326"/>
              <a:gd name="connsiteX57" fmla="*/ 10332570 w 12190687"/>
              <a:gd name="connsiteY57" fmla="*/ 2673135 h 3124326"/>
              <a:gd name="connsiteX58" fmla="*/ 11092239 w 12190687"/>
              <a:gd name="connsiteY58" fmla="*/ 2673135 h 3124326"/>
              <a:gd name="connsiteX59" fmla="*/ 11092239 w 12190687"/>
              <a:gd name="connsiteY59" fmla="*/ 2603712 h 3124326"/>
              <a:gd name="connsiteX60" fmla="*/ 10970319 w 12190687"/>
              <a:gd name="connsiteY60" fmla="*/ 2253520 h 3124326"/>
              <a:gd name="connsiteX61" fmla="*/ 10601437 w 12190687"/>
              <a:gd name="connsiteY61" fmla="*/ 2099776 h 3124326"/>
              <a:gd name="connsiteX62" fmla="*/ 10244637 w 12190687"/>
              <a:gd name="connsiteY62" fmla="*/ 2245378 h 3124326"/>
              <a:gd name="connsiteX63" fmla="*/ 10099954 w 12190687"/>
              <a:gd name="connsiteY63" fmla="*/ 2603712 h 3124326"/>
              <a:gd name="connsiteX64" fmla="*/ 10170010 w 12190687"/>
              <a:gd name="connsiteY64" fmla="*/ 2868352 h 3124326"/>
              <a:gd name="connsiteX65" fmla="*/ 10360855 w 12190687"/>
              <a:gd name="connsiteY65" fmla="*/ 3056196 h 3124326"/>
              <a:gd name="connsiteX66" fmla="*/ 10626871 w 12190687"/>
              <a:gd name="connsiteY66" fmla="*/ 3124239 h 3124326"/>
              <a:gd name="connsiteX67" fmla="*/ 8442932 w 12190687"/>
              <a:gd name="connsiteY67" fmla="*/ 2325323 h 3124326"/>
              <a:gd name="connsiteX68" fmla="*/ 8645214 w 12190687"/>
              <a:gd name="connsiteY68" fmla="*/ 2407880 h 3124326"/>
              <a:gd name="connsiteX69" fmla="*/ 8721701 w 12190687"/>
              <a:gd name="connsiteY69" fmla="*/ 2611541 h 3124326"/>
              <a:gd name="connsiteX70" fmla="*/ 8645214 w 12190687"/>
              <a:gd name="connsiteY70" fmla="*/ 2815053 h 3124326"/>
              <a:gd name="connsiteX71" fmla="*/ 8442932 w 12190687"/>
              <a:gd name="connsiteY71" fmla="*/ 2897763 h 3124326"/>
              <a:gd name="connsiteX72" fmla="*/ 8240728 w 12190687"/>
              <a:gd name="connsiteY72" fmla="*/ 2815053 h 3124326"/>
              <a:gd name="connsiteX73" fmla="*/ 8165313 w 12190687"/>
              <a:gd name="connsiteY73" fmla="*/ 2611541 h 3124326"/>
              <a:gd name="connsiteX74" fmla="*/ 8240728 w 12190687"/>
              <a:gd name="connsiteY74" fmla="*/ 2407875 h 3124326"/>
              <a:gd name="connsiteX75" fmla="*/ 8442932 w 12190687"/>
              <a:gd name="connsiteY75" fmla="*/ 2325319 h 3124326"/>
              <a:gd name="connsiteX76" fmla="*/ 8389403 w 12190687"/>
              <a:gd name="connsiteY76" fmla="*/ 3124239 h 3124326"/>
              <a:gd name="connsiteX77" fmla="*/ 8565423 w 12190687"/>
              <a:gd name="connsiteY77" fmla="*/ 3095669 h 3124326"/>
              <a:gd name="connsiteX78" fmla="*/ 8694593 w 12190687"/>
              <a:gd name="connsiteY78" fmla="*/ 3008659 h 3124326"/>
              <a:gd name="connsiteX79" fmla="*/ 8708952 w 12190687"/>
              <a:gd name="connsiteY79" fmla="*/ 2994910 h 3124326"/>
              <a:gd name="connsiteX80" fmla="*/ 8708952 w 12190687"/>
              <a:gd name="connsiteY80" fmla="*/ 3095899 h 3124326"/>
              <a:gd name="connsiteX81" fmla="*/ 8956159 w 12190687"/>
              <a:gd name="connsiteY81" fmla="*/ 3095899 h 3124326"/>
              <a:gd name="connsiteX82" fmla="*/ 8956159 w 12190687"/>
              <a:gd name="connsiteY82" fmla="*/ 2127034 h 3124326"/>
              <a:gd name="connsiteX83" fmla="*/ 8708952 w 12190687"/>
              <a:gd name="connsiteY83" fmla="*/ 2127034 h 3124326"/>
              <a:gd name="connsiteX84" fmla="*/ 8708952 w 12190687"/>
              <a:gd name="connsiteY84" fmla="*/ 2232937 h 3124326"/>
              <a:gd name="connsiteX85" fmla="*/ 8693669 w 12190687"/>
              <a:gd name="connsiteY85" fmla="*/ 2213432 h 3124326"/>
              <a:gd name="connsiteX86" fmla="*/ 8404994 w 12190687"/>
              <a:gd name="connsiteY86" fmla="*/ 2099771 h 3124326"/>
              <a:gd name="connsiteX87" fmla="*/ 8159629 w 12190687"/>
              <a:gd name="connsiteY87" fmla="*/ 2168814 h 3124326"/>
              <a:gd name="connsiteX88" fmla="*/ 7982383 w 12190687"/>
              <a:gd name="connsiteY88" fmla="*/ 2354581 h 3124326"/>
              <a:gd name="connsiteX89" fmla="*/ 7918102 w 12190687"/>
              <a:gd name="connsiteY89" fmla="*/ 2611700 h 3124326"/>
              <a:gd name="connsiteX90" fmla="*/ 8123302 w 12190687"/>
              <a:gd name="connsiteY90" fmla="*/ 3036229 h 3124326"/>
              <a:gd name="connsiteX91" fmla="*/ 8389403 w 12190687"/>
              <a:gd name="connsiteY91" fmla="*/ 3124239 h 3124326"/>
              <a:gd name="connsiteX92" fmla="*/ 7750763 w 12190687"/>
              <a:gd name="connsiteY92" fmla="*/ 3095976 h 3124326"/>
              <a:gd name="connsiteX93" fmla="*/ 7750763 w 12190687"/>
              <a:gd name="connsiteY93" fmla="*/ 2432300 h 3124326"/>
              <a:gd name="connsiteX94" fmla="*/ 7656150 w 12190687"/>
              <a:gd name="connsiteY94" fmla="*/ 2184246 h 3124326"/>
              <a:gd name="connsiteX95" fmla="*/ 7399421 w 12190687"/>
              <a:gd name="connsiteY95" fmla="*/ 2099771 h 3124326"/>
              <a:gd name="connsiteX96" fmla="*/ 7214722 w 12190687"/>
              <a:gd name="connsiteY96" fmla="*/ 2139936 h 3124326"/>
              <a:gd name="connsiteX97" fmla="*/ 7074568 w 12190687"/>
              <a:gd name="connsiteY97" fmla="*/ 2245532 h 3124326"/>
              <a:gd name="connsiteX98" fmla="*/ 7059290 w 12190687"/>
              <a:gd name="connsiteY98" fmla="*/ 2265191 h 3124326"/>
              <a:gd name="connsiteX99" fmla="*/ 7059290 w 12190687"/>
              <a:gd name="connsiteY99" fmla="*/ 1715863 h 3124326"/>
              <a:gd name="connsiteX100" fmla="*/ 6813078 w 12190687"/>
              <a:gd name="connsiteY100" fmla="*/ 1715863 h 3124326"/>
              <a:gd name="connsiteX101" fmla="*/ 6813078 w 12190687"/>
              <a:gd name="connsiteY101" fmla="*/ 3095976 h 3124326"/>
              <a:gd name="connsiteX102" fmla="*/ 7059290 w 12190687"/>
              <a:gd name="connsiteY102" fmla="*/ 3095976 h 3124326"/>
              <a:gd name="connsiteX103" fmla="*/ 7059290 w 12190687"/>
              <a:gd name="connsiteY103" fmla="*/ 2596032 h 3124326"/>
              <a:gd name="connsiteX104" fmla="*/ 7132093 w 12190687"/>
              <a:gd name="connsiteY104" fmla="*/ 2399815 h 3124326"/>
              <a:gd name="connsiteX105" fmla="*/ 7307800 w 12190687"/>
              <a:gd name="connsiteY105" fmla="*/ 2325323 h 3124326"/>
              <a:gd name="connsiteX106" fmla="*/ 7503556 w 12190687"/>
              <a:gd name="connsiteY106" fmla="*/ 2525763 h 3124326"/>
              <a:gd name="connsiteX107" fmla="*/ 7503556 w 12190687"/>
              <a:gd name="connsiteY107" fmla="*/ 3095976 h 3124326"/>
              <a:gd name="connsiteX108" fmla="*/ 6229424 w 12190687"/>
              <a:gd name="connsiteY108" fmla="*/ 3095976 h 3124326"/>
              <a:gd name="connsiteX109" fmla="*/ 6229424 w 12190687"/>
              <a:gd name="connsiteY109" fmla="*/ 2567615 h 3124326"/>
              <a:gd name="connsiteX110" fmla="*/ 6294470 w 12190687"/>
              <a:gd name="connsiteY110" fmla="*/ 2387066 h 3124326"/>
              <a:gd name="connsiteX111" fmla="*/ 6457510 w 12190687"/>
              <a:gd name="connsiteY111" fmla="*/ 2325323 h 3124326"/>
              <a:gd name="connsiteX112" fmla="*/ 6634987 w 12190687"/>
              <a:gd name="connsiteY112" fmla="*/ 2405191 h 3124326"/>
              <a:gd name="connsiteX113" fmla="*/ 6659945 w 12190687"/>
              <a:gd name="connsiteY113" fmla="*/ 2405191 h 3124326"/>
              <a:gd name="connsiteX114" fmla="*/ 6643282 w 12190687"/>
              <a:gd name="connsiteY114" fmla="*/ 2141624 h 3124326"/>
              <a:gd name="connsiteX115" fmla="*/ 6491606 w 12190687"/>
              <a:gd name="connsiteY115" fmla="*/ 2099771 h 3124326"/>
              <a:gd name="connsiteX116" fmla="*/ 6244707 w 12190687"/>
              <a:gd name="connsiteY116" fmla="*/ 2222108 h 3124326"/>
              <a:gd name="connsiteX117" fmla="*/ 6229424 w 12190687"/>
              <a:gd name="connsiteY117" fmla="*/ 2241844 h 3124326"/>
              <a:gd name="connsiteX118" fmla="*/ 6229424 w 12190687"/>
              <a:gd name="connsiteY118" fmla="*/ 2127110 h 3124326"/>
              <a:gd name="connsiteX119" fmla="*/ 5983217 w 12190687"/>
              <a:gd name="connsiteY119" fmla="*/ 2127110 h 3124326"/>
              <a:gd name="connsiteX120" fmla="*/ 5983217 w 12190687"/>
              <a:gd name="connsiteY120" fmla="*/ 3095976 h 3124326"/>
              <a:gd name="connsiteX121" fmla="*/ 5303719 w 12190687"/>
              <a:gd name="connsiteY121" fmla="*/ 2286308 h 3124326"/>
              <a:gd name="connsiteX122" fmla="*/ 5468374 w 12190687"/>
              <a:gd name="connsiteY122" fmla="*/ 2346902 h 3124326"/>
              <a:gd name="connsiteX123" fmla="*/ 5547319 w 12190687"/>
              <a:gd name="connsiteY123" fmla="*/ 2501492 h 3124326"/>
              <a:gd name="connsiteX124" fmla="*/ 5548319 w 12190687"/>
              <a:gd name="connsiteY124" fmla="*/ 2511095 h 3124326"/>
              <a:gd name="connsiteX125" fmla="*/ 5040998 w 12190687"/>
              <a:gd name="connsiteY125" fmla="*/ 2511095 h 3124326"/>
              <a:gd name="connsiteX126" fmla="*/ 5043840 w 12190687"/>
              <a:gd name="connsiteY126" fmla="*/ 2500188 h 3124326"/>
              <a:gd name="connsiteX127" fmla="*/ 5303719 w 12190687"/>
              <a:gd name="connsiteY127" fmla="*/ 2286308 h 3124326"/>
              <a:gd name="connsiteX128" fmla="*/ 5329139 w 12190687"/>
              <a:gd name="connsiteY128" fmla="*/ 3124234 h 3124326"/>
              <a:gd name="connsiteX129" fmla="*/ 5712739 w 12190687"/>
              <a:gd name="connsiteY129" fmla="*/ 3023557 h 3124326"/>
              <a:gd name="connsiteX130" fmla="*/ 5722030 w 12190687"/>
              <a:gd name="connsiteY130" fmla="*/ 2787714 h 3124326"/>
              <a:gd name="connsiteX131" fmla="*/ 5705747 w 12190687"/>
              <a:gd name="connsiteY131" fmla="*/ 2787714 h 3124326"/>
              <a:gd name="connsiteX132" fmla="*/ 5347644 w 12190687"/>
              <a:gd name="connsiteY132" fmla="*/ 2917269 h 3124326"/>
              <a:gd name="connsiteX133" fmla="*/ 5036851 w 12190687"/>
              <a:gd name="connsiteY133" fmla="*/ 2683421 h 3124326"/>
              <a:gd name="connsiteX134" fmla="*/ 5034854 w 12190687"/>
              <a:gd name="connsiteY134" fmla="*/ 2673130 h 3124326"/>
              <a:gd name="connsiteX135" fmla="*/ 5794522 w 12190687"/>
              <a:gd name="connsiteY135" fmla="*/ 2673130 h 3124326"/>
              <a:gd name="connsiteX136" fmla="*/ 5794522 w 12190687"/>
              <a:gd name="connsiteY136" fmla="*/ 2603712 h 3124326"/>
              <a:gd name="connsiteX137" fmla="*/ 5672570 w 12190687"/>
              <a:gd name="connsiteY137" fmla="*/ 2253520 h 3124326"/>
              <a:gd name="connsiteX138" fmla="*/ 5303719 w 12190687"/>
              <a:gd name="connsiteY138" fmla="*/ 2099776 h 3124326"/>
              <a:gd name="connsiteX139" fmla="*/ 4946921 w 12190687"/>
              <a:gd name="connsiteY139" fmla="*/ 2245378 h 3124326"/>
              <a:gd name="connsiteX140" fmla="*/ 4802237 w 12190687"/>
              <a:gd name="connsiteY140" fmla="*/ 2603712 h 3124326"/>
              <a:gd name="connsiteX141" fmla="*/ 4872275 w 12190687"/>
              <a:gd name="connsiteY141" fmla="*/ 2868352 h 3124326"/>
              <a:gd name="connsiteX142" fmla="*/ 5063115 w 12190687"/>
              <a:gd name="connsiteY142" fmla="*/ 3056196 h 3124326"/>
              <a:gd name="connsiteX143" fmla="*/ 5329139 w 12190687"/>
              <a:gd name="connsiteY143" fmla="*/ 3124239 h 3124326"/>
              <a:gd name="connsiteX144" fmla="*/ 4633899 w 12190687"/>
              <a:gd name="connsiteY144" fmla="*/ 3095976 h 3124326"/>
              <a:gd name="connsiteX145" fmla="*/ 4633899 w 12190687"/>
              <a:gd name="connsiteY145" fmla="*/ 2404037 h 3124326"/>
              <a:gd name="connsiteX146" fmla="*/ 4550728 w 12190687"/>
              <a:gd name="connsiteY146" fmla="*/ 2180178 h 3124326"/>
              <a:gd name="connsiteX147" fmla="*/ 4327480 w 12190687"/>
              <a:gd name="connsiteY147" fmla="*/ 2099771 h 3124326"/>
              <a:gd name="connsiteX148" fmla="*/ 3993264 w 12190687"/>
              <a:gd name="connsiteY148" fmla="*/ 2236391 h 3124326"/>
              <a:gd name="connsiteX149" fmla="*/ 3985200 w 12190687"/>
              <a:gd name="connsiteY149" fmla="*/ 2244917 h 3124326"/>
              <a:gd name="connsiteX150" fmla="*/ 3979592 w 12190687"/>
              <a:gd name="connsiteY150" fmla="*/ 2234548 h 3124326"/>
              <a:gd name="connsiteX151" fmla="*/ 3697443 w 12190687"/>
              <a:gd name="connsiteY151" fmla="*/ 2099771 h 3124326"/>
              <a:gd name="connsiteX152" fmla="*/ 3523727 w 12190687"/>
              <a:gd name="connsiteY152" fmla="*/ 2140782 h 3124326"/>
              <a:gd name="connsiteX153" fmla="*/ 3393331 w 12190687"/>
              <a:gd name="connsiteY153" fmla="*/ 2245224 h 3124326"/>
              <a:gd name="connsiteX154" fmla="*/ 3377894 w 12190687"/>
              <a:gd name="connsiteY154" fmla="*/ 2267033 h 3124326"/>
              <a:gd name="connsiteX155" fmla="*/ 3377894 w 12190687"/>
              <a:gd name="connsiteY155" fmla="*/ 2127110 h 3124326"/>
              <a:gd name="connsiteX156" fmla="*/ 3131606 w 12190687"/>
              <a:gd name="connsiteY156" fmla="*/ 2127110 h 3124326"/>
              <a:gd name="connsiteX157" fmla="*/ 3131606 w 12190687"/>
              <a:gd name="connsiteY157" fmla="*/ 3095976 h 3124326"/>
              <a:gd name="connsiteX158" fmla="*/ 3377894 w 12190687"/>
              <a:gd name="connsiteY158" fmla="*/ 3095976 h 3124326"/>
              <a:gd name="connsiteX159" fmla="*/ 3377894 w 12190687"/>
              <a:gd name="connsiteY159" fmla="*/ 2583283 h 3124326"/>
              <a:gd name="connsiteX160" fmla="*/ 3441402 w 12190687"/>
              <a:gd name="connsiteY160" fmla="*/ 2398358 h 3124326"/>
              <a:gd name="connsiteX161" fmla="*/ 3597988 w 12190687"/>
              <a:gd name="connsiteY161" fmla="*/ 2325323 h 3124326"/>
              <a:gd name="connsiteX162" fmla="*/ 3760566 w 12190687"/>
              <a:gd name="connsiteY162" fmla="*/ 2510249 h 3124326"/>
              <a:gd name="connsiteX163" fmla="*/ 3760566 w 12190687"/>
              <a:gd name="connsiteY163" fmla="*/ 3095976 h 3124326"/>
              <a:gd name="connsiteX164" fmla="*/ 4006855 w 12190687"/>
              <a:gd name="connsiteY164" fmla="*/ 3095976 h 3124326"/>
              <a:gd name="connsiteX165" fmla="*/ 4006855 w 12190687"/>
              <a:gd name="connsiteY165" fmla="*/ 2573454 h 3124326"/>
              <a:gd name="connsiteX166" fmla="*/ 4070521 w 12190687"/>
              <a:gd name="connsiteY166" fmla="*/ 2395362 h 3124326"/>
              <a:gd name="connsiteX167" fmla="*/ 4227030 w 12190687"/>
              <a:gd name="connsiteY167" fmla="*/ 2325323 h 3124326"/>
              <a:gd name="connsiteX168" fmla="*/ 4387689 w 12190687"/>
              <a:gd name="connsiteY168" fmla="*/ 2510249 h 3124326"/>
              <a:gd name="connsiteX169" fmla="*/ 4387689 w 12190687"/>
              <a:gd name="connsiteY169" fmla="*/ 3095976 h 3124326"/>
              <a:gd name="connsiteX170" fmla="*/ 2452035 w 12190687"/>
              <a:gd name="connsiteY170" fmla="*/ 2286308 h 3124326"/>
              <a:gd name="connsiteX171" fmla="*/ 2616686 w 12190687"/>
              <a:gd name="connsiteY171" fmla="*/ 2346902 h 3124326"/>
              <a:gd name="connsiteX172" fmla="*/ 2695635 w 12190687"/>
              <a:gd name="connsiteY172" fmla="*/ 2501492 h 3124326"/>
              <a:gd name="connsiteX173" fmla="*/ 2696708 w 12190687"/>
              <a:gd name="connsiteY173" fmla="*/ 2511095 h 3124326"/>
              <a:gd name="connsiteX174" fmla="*/ 2189314 w 12190687"/>
              <a:gd name="connsiteY174" fmla="*/ 2511095 h 3124326"/>
              <a:gd name="connsiteX175" fmla="*/ 2192233 w 12190687"/>
              <a:gd name="connsiteY175" fmla="*/ 2500188 h 3124326"/>
              <a:gd name="connsiteX176" fmla="*/ 2452035 w 12190687"/>
              <a:gd name="connsiteY176" fmla="*/ 2286308 h 3124326"/>
              <a:gd name="connsiteX177" fmla="*/ 2477456 w 12190687"/>
              <a:gd name="connsiteY177" fmla="*/ 3124234 h 3124326"/>
              <a:gd name="connsiteX178" fmla="*/ 2861056 w 12190687"/>
              <a:gd name="connsiteY178" fmla="*/ 3023557 h 3124326"/>
              <a:gd name="connsiteX179" fmla="*/ 2870347 w 12190687"/>
              <a:gd name="connsiteY179" fmla="*/ 2787714 h 3124326"/>
              <a:gd name="connsiteX180" fmla="*/ 2854068 w 12190687"/>
              <a:gd name="connsiteY180" fmla="*/ 2787714 h 3124326"/>
              <a:gd name="connsiteX181" fmla="*/ 2495965 w 12190687"/>
              <a:gd name="connsiteY181" fmla="*/ 2917269 h 3124326"/>
              <a:gd name="connsiteX182" fmla="*/ 2185246 w 12190687"/>
              <a:gd name="connsiteY182" fmla="*/ 2683426 h 3124326"/>
              <a:gd name="connsiteX183" fmla="*/ 2183173 w 12190687"/>
              <a:gd name="connsiteY183" fmla="*/ 2673135 h 3124326"/>
              <a:gd name="connsiteX184" fmla="*/ 2942842 w 12190687"/>
              <a:gd name="connsiteY184" fmla="*/ 2673135 h 3124326"/>
              <a:gd name="connsiteX185" fmla="*/ 2942842 w 12190687"/>
              <a:gd name="connsiteY185" fmla="*/ 2603712 h 3124326"/>
              <a:gd name="connsiteX186" fmla="*/ 2820891 w 12190687"/>
              <a:gd name="connsiteY186" fmla="*/ 2253520 h 3124326"/>
              <a:gd name="connsiteX187" fmla="*/ 2452035 w 12190687"/>
              <a:gd name="connsiteY187" fmla="*/ 2099776 h 3124326"/>
              <a:gd name="connsiteX188" fmla="*/ 2095240 w 12190687"/>
              <a:gd name="connsiteY188" fmla="*/ 2245378 h 3124326"/>
              <a:gd name="connsiteX189" fmla="*/ 1950557 w 12190687"/>
              <a:gd name="connsiteY189" fmla="*/ 2603712 h 3124326"/>
              <a:gd name="connsiteX190" fmla="*/ 2020595 w 12190687"/>
              <a:gd name="connsiteY190" fmla="*/ 2868352 h 3124326"/>
              <a:gd name="connsiteX191" fmla="*/ 2211431 w 12190687"/>
              <a:gd name="connsiteY191" fmla="*/ 3056196 h 3124326"/>
              <a:gd name="connsiteX192" fmla="*/ 2477456 w 12190687"/>
              <a:gd name="connsiteY192" fmla="*/ 3124239 h 3124326"/>
              <a:gd name="connsiteX193" fmla="*/ 1449766 w 12190687"/>
              <a:gd name="connsiteY193" fmla="*/ 3095976 h 3124326"/>
              <a:gd name="connsiteX194" fmla="*/ 1449766 w 12190687"/>
              <a:gd name="connsiteY194" fmla="*/ 2567615 h 3124326"/>
              <a:gd name="connsiteX195" fmla="*/ 1514812 w 12190687"/>
              <a:gd name="connsiteY195" fmla="*/ 2387066 h 3124326"/>
              <a:gd name="connsiteX196" fmla="*/ 1677852 w 12190687"/>
              <a:gd name="connsiteY196" fmla="*/ 2325323 h 3124326"/>
              <a:gd name="connsiteX197" fmla="*/ 1855329 w 12190687"/>
              <a:gd name="connsiteY197" fmla="*/ 2405191 h 3124326"/>
              <a:gd name="connsiteX198" fmla="*/ 1880287 w 12190687"/>
              <a:gd name="connsiteY198" fmla="*/ 2405191 h 3124326"/>
              <a:gd name="connsiteX199" fmla="*/ 1863620 w 12190687"/>
              <a:gd name="connsiteY199" fmla="*/ 2141624 h 3124326"/>
              <a:gd name="connsiteX200" fmla="*/ 1711948 w 12190687"/>
              <a:gd name="connsiteY200" fmla="*/ 2099771 h 3124326"/>
              <a:gd name="connsiteX201" fmla="*/ 1465049 w 12190687"/>
              <a:gd name="connsiteY201" fmla="*/ 2222108 h 3124326"/>
              <a:gd name="connsiteX202" fmla="*/ 1449766 w 12190687"/>
              <a:gd name="connsiteY202" fmla="*/ 2241844 h 3124326"/>
              <a:gd name="connsiteX203" fmla="*/ 1449766 w 12190687"/>
              <a:gd name="connsiteY203" fmla="*/ 2127110 h 3124326"/>
              <a:gd name="connsiteX204" fmla="*/ 1203632 w 12190687"/>
              <a:gd name="connsiteY204" fmla="*/ 2127110 h 3124326"/>
              <a:gd name="connsiteX205" fmla="*/ 1203632 w 12190687"/>
              <a:gd name="connsiteY205" fmla="*/ 3095976 h 3124326"/>
              <a:gd name="connsiteX206" fmla="*/ 267789 w 12190687"/>
              <a:gd name="connsiteY206" fmla="*/ 1942262 h 3124326"/>
              <a:gd name="connsiteX207" fmla="*/ 485969 w 12190687"/>
              <a:gd name="connsiteY207" fmla="*/ 1942262 h 3124326"/>
              <a:gd name="connsiteX208" fmla="*/ 650081 w 12190687"/>
              <a:gd name="connsiteY208" fmla="*/ 1986726 h 3124326"/>
              <a:gd name="connsiteX209" fmla="*/ 694550 w 12190687"/>
              <a:gd name="connsiteY209" fmla="*/ 2108755 h 3124326"/>
              <a:gd name="connsiteX210" fmla="*/ 650081 w 12190687"/>
              <a:gd name="connsiteY210" fmla="*/ 2230788 h 3124326"/>
              <a:gd name="connsiteX211" fmla="*/ 485969 w 12190687"/>
              <a:gd name="connsiteY211" fmla="*/ 2275098 h 3124326"/>
              <a:gd name="connsiteX212" fmla="*/ 267789 w 12190687"/>
              <a:gd name="connsiteY212" fmla="*/ 2275098 h 3124326"/>
              <a:gd name="connsiteX213" fmla="*/ 267789 w 12190687"/>
              <a:gd name="connsiteY213" fmla="*/ 2501646 h 3124326"/>
              <a:gd name="connsiteX214" fmla="*/ 533813 w 12190687"/>
              <a:gd name="connsiteY214" fmla="*/ 2501646 h 3124326"/>
              <a:gd name="connsiteX215" fmla="*/ 748228 w 12190687"/>
              <a:gd name="connsiteY215" fmla="*/ 2685576 h 3124326"/>
              <a:gd name="connsiteX216" fmla="*/ 533813 w 12190687"/>
              <a:gd name="connsiteY216" fmla="*/ 2869578 h 3124326"/>
              <a:gd name="connsiteX217" fmla="*/ 267789 w 12190687"/>
              <a:gd name="connsiteY217" fmla="*/ 2869578 h 3124326"/>
              <a:gd name="connsiteX218" fmla="*/ 560153 w 12190687"/>
              <a:gd name="connsiteY218" fmla="*/ 3095899 h 3124326"/>
              <a:gd name="connsiteX219" fmla="*/ 952043 w 12190687"/>
              <a:gd name="connsiteY219" fmla="*/ 2921419 h 3124326"/>
              <a:gd name="connsiteX220" fmla="*/ 1014864 w 12190687"/>
              <a:gd name="connsiteY220" fmla="*/ 2708919 h 3124326"/>
              <a:gd name="connsiteX221" fmla="*/ 939910 w 12190687"/>
              <a:gd name="connsiteY221" fmla="*/ 2497269 h 3124326"/>
              <a:gd name="connsiteX222" fmla="*/ 743313 w 12190687"/>
              <a:gd name="connsiteY222" fmla="*/ 2378160 h 3124326"/>
              <a:gd name="connsiteX223" fmla="*/ 719735 w 12190687"/>
              <a:gd name="connsiteY223" fmla="*/ 2371783 h 3124326"/>
              <a:gd name="connsiteX224" fmla="*/ 742005 w 12190687"/>
              <a:gd name="connsiteY224" fmla="*/ 2362107 h 3124326"/>
              <a:gd name="connsiteX225" fmla="*/ 948509 w 12190687"/>
              <a:gd name="connsiteY225" fmla="*/ 2064983 h 3124326"/>
              <a:gd name="connsiteX226" fmla="*/ 828861 w 12190687"/>
              <a:gd name="connsiteY226" fmla="*/ 1811476 h 3124326"/>
              <a:gd name="connsiteX227" fmla="*/ 485964 w 12190687"/>
              <a:gd name="connsiteY227" fmla="*/ 1715940 h 3124326"/>
              <a:gd name="connsiteX228" fmla="*/ 1049 w 12190687"/>
              <a:gd name="connsiteY228" fmla="*/ 1715940 h 3124326"/>
              <a:gd name="connsiteX229" fmla="*/ 1049 w 12190687"/>
              <a:gd name="connsiteY229" fmla="*/ 3095899 h 3124326"/>
              <a:gd name="connsiteX230" fmla="*/ 9699301 w 12190687"/>
              <a:gd name="connsiteY230" fmla="*/ 570290 h 3124326"/>
              <a:gd name="connsiteX231" fmla="*/ 9863898 w 12190687"/>
              <a:gd name="connsiteY231" fmla="*/ 630807 h 3124326"/>
              <a:gd name="connsiteX232" fmla="*/ 9942915 w 12190687"/>
              <a:gd name="connsiteY232" fmla="*/ 785474 h 3124326"/>
              <a:gd name="connsiteX233" fmla="*/ 9943911 w 12190687"/>
              <a:gd name="connsiteY233" fmla="*/ 795073 h 3124326"/>
              <a:gd name="connsiteX234" fmla="*/ 9436544 w 12190687"/>
              <a:gd name="connsiteY234" fmla="*/ 795073 h 3124326"/>
              <a:gd name="connsiteX235" fmla="*/ 9439441 w 12190687"/>
              <a:gd name="connsiteY235" fmla="*/ 784171 h 3124326"/>
              <a:gd name="connsiteX236" fmla="*/ 9699301 w 12190687"/>
              <a:gd name="connsiteY236" fmla="*/ 570290 h 3124326"/>
              <a:gd name="connsiteX237" fmla="*/ 9724644 w 12190687"/>
              <a:gd name="connsiteY237" fmla="*/ 1408217 h 3124326"/>
              <a:gd name="connsiteX238" fmla="*/ 10108326 w 12190687"/>
              <a:gd name="connsiteY238" fmla="*/ 1307535 h 3124326"/>
              <a:gd name="connsiteX239" fmla="*/ 10117558 w 12190687"/>
              <a:gd name="connsiteY239" fmla="*/ 1071615 h 3124326"/>
              <a:gd name="connsiteX240" fmla="*/ 10101357 w 12190687"/>
              <a:gd name="connsiteY240" fmla="*/ 1071615 h 3124326"/>
              <a:gd name="connsiteX241" fmla="*/ 9743154 w 12190687"/>
              <a:gd name="connsiteY241" fmla="*/ 1201247 h 3124326"/>
              <a:gd name="connsiteX242" fmla="*/ 9432471 w 12190687"/>
              <a:gd name="connsiteY242" fmla="*/ 967404 h 3124326"/>
              <a:gd name="connsiteX243" fmla="*/ 9430389 w 12190687"/>
              <a:gd name="connsiteY243" fmla="*/ 957113 h 3124326"/>
              <a:gd name="connsiteX244" fmla="*/ 10190059 w 12190687"/>
              <a:gd name="connsiteY244" fmla="*/ 957113 h 3124326"/>
              <a:gd name="connsiteX245" fmla="*/ 10190059 w 12190687"/>
              <a:gd name="connsiteY245" fmla="*/ 887690 h 3124326"/>
              <a:gd name="connsiteX246" fmla="*/ 10068093 w 12190687"/>
              <a:gd name="connsiteY246" fmla="*/ 537498 h 3124326"/>
              <a:gd name="connsiteX247" fmla="*/ 9699301 w 12190687"/>
              <a:gd name="connsiteY247" fmla="*/ 383754 h 3124326"/>
              <a:gd name="connsiteX248" fmla="*/ 9342457 w 12190687"/>
              <a:gd name="connsiteY248" fmla="*/ 529356 h 3124326"/>
              <a:gd name="connsiteX249" fmla="*/ 9197764 w 12190687"/>
              <a:gd name="connsiteY249" fmla="*/ 887690 h 3124326"/>
              <a:gd name="connsiteX250" fmla="*/ 9267802 w 12190687"/>
              <a:gd name="connsiteY250" fmla="*/ 1152253 h 3124326"/>
              <a:gd name="connsiteX251" fmla="*/ 9458629 w 12190687"/>
              <a:gd name="connsiteY251" fmla="*/ 1340097 h 3124326"/>
              <a:gd name="connsiteX252" fmla="*/ 9724644 w 12190687"/>
              <a:gd name="connsiteY252" fmla="*/ 1408217 h 3124326"/>
              <a:gd name="connsiteX253" fmla="*/ 8771542 w 12190687"/>
              <a:gd name="connsiteY253" fmla="*/ 1379877 h 3124326"/>
              <a:gd name="connsiteX254" fmla="*/ 9017907 w 12190687"/>
              <a:gd name="connsiteY254" fmla="*/ 1379877 h 3124326"/>
              <a:gd name="connsiteX255" fmla="*/ 9017907 w 12190687"/>
              <a:gd name="connsiteY255" fmla="*/ -76 h 3124326"/>
              <a:gd name="connsiteX256" fmla="*/ 8771542 w 12190687"/>
              <a:gd name="connsiteY256" fmla="*/ -76 h 3124326"/>
              <a:gd name="connsiteX257" fmla="*/ 7960416 w 12190687"/>
              <a:gd name="connsiteY257" fmla="*/ 1408140 h 3124326"/>
              <a:gd name="connsiteX258" fmla="*/ 8140042 w 12190687"/>
              <a:gd name="connsiteY258" fmla="*/ 1368052 h 3124326"/>
              <a:gd name="connsiteX259" fmla="*/ 8277431 w 12190687"/>
              <a:gd name="connsiteY259" fmla="*/ 1261383 h 3124326"/>
              <a:gd name="connsiteX260" fmla="*/ 8292714 w 12190687"/>
              <a:gd name="connsiteY260" fmla="*/ 1241878 h 3124326"/>
              <a:gd name="connsiteX261" fmla="*/ 8292714 w 12190687"/>
              <a:gd name="connsiteY261" fmla="*/ 1379882 h 3124326"/>
              <a:gd name="connsiteX262" fmla="*/ 8538925 w 12190687"/>
              <a:gd name="connsiteY262" fmla="*/ 1379882 h 3124326"/>
              <a:gd name="connsiteX263" fmla="*/ 8538925 w 12190687"/>
              <a:gd name="connsiteY263" fmla="*/ 410939 h 3124326"/>
              <a:gd name="connsiteX264" fmla="*/ 8292714 w 12190687"/>
              <a:gd name="connsiteY264" fmla="*/ 410939 h 3124326"/>
              <a:gd name="connsiteX265" fmla="*/ 8292714 w 12190687"/>
              <a:gd name="connsiteY265" fmla="*/ 911961 h 3124326"/>
              <a:gd name="connsiteX266" fmla="*/ 8227133 w 12190687"/>
              <a:gd name="connsiteY266" fmla="*/ 1108635 h 3124326"/>
              <a:gd name="connsiteX267" fmla="*/ 8059871 w 12190687"/>
              <a:gd name="connsiteY267" fmla="*/ 1181746 h 3124326"/>
              <a:gd name="connsiteX268" fmla="*/ 7864039 w 12190687"/>
              <a:gd name="connsiteY268" fmla="*/ 981230 h 3124326"/>
              <a:gd name="connsiteX269" fmla="*/ 7864039 w 12190687"/>
              <a:gd name="connsiteY269" fmla="*/ 410939 h 3124326"/>
              <a:gd name="connsiteX270" fmla="*/ 7616832 w 12190687"/>
              <a:gd name="connsiteY270" fmla="*/ 410939 h 3124326"/>
              <a:gd name="connsiteX271" fmla="*/ 7616832 w 12190687"/>
              <a:gd name="connsiteY271" fmla="*/ 1074847 h 3124326"/>
              <a:gd name="connsiteX272" fmla="*/ 7709679 w 12190687"/>
              <a:gd name="connsiteY272" fmla="*/ 1323669 h 3124326"/>
              <a:gd name="connsiteX273" fmla="*/ 7960416 w 12190687"/>
              <a:gd name="connsiteY273" fmla="*/ 1408144 h 3124326"/>
              <a:gd name="connsiteX274" fmla="*/ 7409631 w 12190687"/>
              <a:gd name="connsiteY274" fmla="*/ 1379882 h 3124326"/>
              <a:gd name="connsiteX275" fmla="*/ 7409631 w 12190687"/>
              <a:gd name="connsiteY275" fmla="*/ 716205 h 3124326"/>
              <a:gd name="connsiteX276" fmla="*/ 7315019 w 12190687"/>
              <a:gd name="connsiteY276" fmla="*/ 468306 h 3124326"/>
              <a:gd name="connsiteX277" fmla="*/ 7058290 w 12190687"/>
              <a:gd name="connsiteY277" fmla="*/ 383677 h 3124326"/>
              <a:gd name="connsiteX278" fmla="*/ 6873595 w 12190687"/>
              <a:gd name="connsiteY278" fmla="*/ 423919 h 3124326"/>
              <a:gd name="connsiteX279" fmla="*/ 6733441 w 12190687"/>
              <a:gd name="connsiteY279" fmla="*/ 529515 h 3124326"/>
              <a:gd name="connsiteX280" fmla="*/ 6718081 w 12190687"/>
              <a:gd name="connsiteY280" fmla="*/ 549174 h 3124326"/>
              <a:gd name="connsiteX281" fmla="*/ 6718081 w 12190687"/>
              <a:gd name="connsiteY281" fmla="*/ -76 h 3124326"/>
              <a:gd name="connsiteX282" fmla="*/ 6471947 w 12190687"/>
              <a:gd name="connsiteY282" fmla="*/ -76 h 3124326"/>
              <a:gd name="connsiteX283" fmla="*/ 6471947 w 12190687"/>
              <a:gd name="connsiteY283" fmla="*/ 1379882 h 3124326"/>
              <a:gd name="connsiteX284" fmla="*/ 6718081 w 12190687"/>
              <a:gd name="connsiteY284" fmla="*/ 1379882 h 3124326"/>
              <a:gd name="connsiteX285" fmla="*/ 6718081 w 12190687"/>
              <a:gd name="connsiteY285" fmla="*/ 879937 h 3124326"/>
              <a:gd name="connsiteX286" fmla="*/ 6790885 w 12190687"/>
              <a:gd name="connsiteY286" fmla="*/ 683720 h 3124326"/>
              <a:gd name="connsiteX287" fmla="*/ 6966673 w 12190687"/>
              <a:gd name="connsiteY287" fmla="*/ 609306 h 3124326"/>
              <a:gd name="connsiteX288" fmla="*/ 7162424 w 12190687"/>
              <a:gd name="connsiteY288" fmla="*/ 809745 h 3124326"/>
              <a:gd name="connsiteX289" fmla="*/ 7162424 w 12190687"/>
              <a:gd name="connsiteY289" fmla="*/ 1379882 h 3124326"/>
              <a:gd name="connsiteX290" fmla="*/ 5973772 w 12190687"/>
              <a:gd name="connsiteY290" fmla="*/ 1408140 h 3124326"/>
              <a:gd name="connsiteX291" fmla="*/ 6253079 w 12190687"/>
              <a:gd name="connsiteY291" fmla="*/ 1334341 h 3124326"/>
              <a:gd name="connsiteX292" fmla="*/ 6262447 w 12190687"/>
              <a:gd name="connsiteY292" fmla="*/ 1069701 h 3124326"/>
              <a:gd name="connsiteX293" fmla="*/ 6247241 w 12190687"/>
              <a:gd name="connsiteY293" fmla="*/ 1069701 h 3124326"/>
              <a:gd name="connsiteX294" fmla="*/ 5973772 w 12190687"/>
              <a:gd name="connsiteY294" fmla="*/ 1181746 h 3124326"/>
              <a:gd name="connsiteX295" fmla="*/ 5770721 w 12190687"/>
              <a:gd name="connsiteY295" fmla="*/ 1101109 h 3124326"/>
              <a:gd name="connsiteX296" fmla="*/ 5694076 w 12190687"/>
              <a:gd name="connsiteY296" fmla="*/ 895447 h 3124326"/>
              <a:gd name="connsiteX297" fmla="*/ 5770721 w 12190687"/>
              <a:gd name="connsiteY297" fmla="*/ 689866 h 3124326"/>
              <a:gd name="connsiteX298" fmla="*/ 5973772 w 12190687"/>
              <a:gd name="connsiteY298" fmla="*/ 609229 h 3124326"/>
              <a:gd name="connsiteX299" fmla="*/ 6247246 w 12190687"/>
              <a:gd name="connsiteY299" fmla="*/ 721197 h 3124326"/>
              <a:gd name="connsiteX300" fmla="*/ 6262452 w 12190687"/>
              <a:gd name="connsiteY300" fmla="*/ 721197 h 3124326"/>
              <a:gd name="connsiteX301" fmla="*/ 6253084 w 12190687"/>
              <a:gd name="connsiteY301" fmla="*/ 456634 h 3124326"/>
              <a:gd name="connsiteX302" fmla="*/ 5973772 w 12190687"/>
              <a:gd name="connsiteY302" fmla="*/ 383831 h 3124326"/>
              <a:gd name="connsiteX303" fmla="*/ 5606917 w 12190687"/>
              <a:gd name="connsiteY303" fmla="*/ 517997 h 3124326"/>
              <a:gd name="connsiteX304" fmla="*/ 5446950 w 12190687"/>
              <a:gd name="connsiteY304" fmla="*/ 895451 h 3124326"/>
              <a:gd name="connsiteX305" fmla="*/ 5606917 w 12190687"/>
              <a:gd name="connsiteY305" fmla="*/ 1273901 h 3124326"/>
              <a:gd name="connsiteX306" fmla="*/ 5973772 w 12190687"/>
              <a:gd name="connsiteY306" fmla="*/ 1408144 h 3124326"/>
              <a:gd name="connsiteX307" fmla="*/ 4969276 w 12190687"/>
              <a:gd name="connsiteY307" fmla="*/ 1408144 h 3124326"/>
              <a:gd name="connsiteX308" fmla="*/ 5284141 w 12190687"/>
              <a:gd name="connsiteY308" fmla="*/ 1266606 h 3124326"/>
              <a:gd name="connsiteX309" fmla="*/ 5336208 w 12190687"/>
              <a:gd name="connsiteY309" fmla="*/ 1091587 h 3124326"/>
              <a:gd name="connsiteX310" fmla="*/ 5232612 w 12190687"/>
              <a:gd name="connsiteY310" fmla="*/ 879245 h 3124326"/>
              <a:gd name="connsiteX311" fmla="*/ 5086540 w 12190687"/>
              <a:gd name="connsiteY311" fmla="*/ 811972 h 3124326"/>
              <a:gd name="connsiteX312" fmla="*/ 4934099 w 12190687"/>
              <a:gd name="connsiteY312" fmla="*/ 746617 h 3124326"/>
              <a:gd name="connsiteX313" fmla="*/ 4890478 w 12190687"/>
              <a:gd name="connsiteY313" fmla="*/ 670433 h 3124326"/>
              <a:gd name="connsiteX314" fmla="*/ 5013199 w 12190687"/>
              <a:gd name="connsiteY314" fmla="*/ 589800 h 3124326"/>
              <a:gd name="connsiteX315" fmla="*/ 5142064 w 12190687"/>
              <a:gd name="connsiteY315" fmla="*/ 612682 h 3124326"/>
              <a:gd name="connsiteX316" fmla="*/ 5266627 w 12190687"/>
              <a:gd name="connsiteY316" fmla="*/ 681340 h 3124326"/>
              <a:gd name="connsiteX317" fmla="*/ 5271465 w 12190687"/>
              <a:gd name="connsiteY317" fmla="*/ 681340 h 3124326"/>
              <a:gd name="connsiteX318" fmla="*/ 5262251 w 12190687"/>
              <a:gd name="connsiteY318" fmla="*/ 443424 h 3124326"/>
              <a:gd name="connsiteX319" fmla="*/ 5011203 w 12190687"/>
              <a:gd name="connsiteY319" fmla="*/ 383831 h 3124326"/>
              <a:gd name="connsiteX320" fmla="*/ 4756238 w 12190687"/>
              <a:gd name="connsiteY320" fmla="*/ 466618 h 3124326"/>
              <a:gd name="connsiteX321" fmla="*/ 4655942 w 12190687"/>
              <a:gd name="connsiteY321" fmla="*/ 680186 h 3124326"/>
              <a:gd name="connsiteX322" fmla="*/ 4890095 w 12190687"/>
              <a:gd name="connsiteY322" fmla="*/ 951741 h 3124326"/>
              <a:gd name="connsiteX323" fmla="*/ 5045071 w 12190687"/>
              <a:gd name="connsiteY323" fmla="*/ 1016941 h 3124326"/>
              <a:gd name="connsiteX324" fmla="*/ 5089997 w 12190687"/>
              <a:gd name="connsiteY324" fmla="*/ 1091279 h 3124326"/>
              <a:gd name="connsiteX325" fmla="*/ 4955603 w 12190687"/>
              <a:gd name="connsiteY325" fmla="*/ 1181746 h 3124326"/>
              <a:gd name="connsiteX326" fmla="*/ 4689349 w 12190687"/>
              <a:gd name="connsiteY326" fmla="*/ 1081372 h 3124326"/>
              <a:gd name="connsiteX327" fmla="*/ 4684357 w 12190687"/>
              <a:gd name="connsiteY327" fmla="*/ 1081372 h 3124326"/>
              <a:gd name="connsiteX328" fmla="*/ 4626990 w 12190687"/>
              <a:gd name="connsiteY328" fmla="*/ 1316446 h 3124326"/>
              <a:gd name="connsiteX329" fmla="*/ 4969272 w 12190687"/>
              <a:gd name="connsiteY329" fmla="*/ 1408140 h 3124326"/>
              <a:gd name="connsiteX330" fmla="*/ 4454582 w 12190687"/>
              <a:gd name="connsiteY330" fmla="*/ 1379882 h 3124326"/>
              <a:gd name="connsiteX331" fmla="*/ 4454582 w 12190687"/>
              <a:gd name="connsiteY331" fmla="*/ 716205 h 3124326"/>
              <a:gd name="connsiteX332" fmla="*/ 4359968 w 12190687"/>
              <a:gd name="connsiteY332" fmla="*/ 468306 h 3124326"/>
              <a:gd name="connsiteX333" fmla="*/ 4103237 w 12190687"/>
              <a:gd name="connsiteY333" fmla="*/ 383677 h 3124326"/>
              <a:gd name="connsiteX334" fmla="*/ 3918542 w 12190687"/>
              <a:gd name="connsiteY334" fmla="*/ 423919 h 3124326"/>
              <a:gd name="connsiteX335" fmla="*/ 3778388 w 12190687"/>
              <a:gd name="connsiteY335" fmla="*/ 529515 h 3124326"/>
              <a:gd name="connsiteX336" fmla="*/ 3763028 w 12190687"/>
              <a:gd name="connsiteY336" fmla="*/ 549174 h 3124326"/>
              <a:gd name="connsiteX337" fmla="*/ 3763028 w 12190687"/>
              <a:gd name="connsiteY337" fmla="*/ -76 h 3124326"/>
              <a:gd name="connsiteX338" fmla="*/ 3516898 w 12190687"/>
              <a:gd name="connsiteY338" fmla="*/ -76 h 3124326"/>
              <a:gd name="connsiteX339" fmla="*/ 3516898 w 12190687"/>
              <a:gd name="connsiteY339" fmla="*/ 1379882 h 3124326"/>
              <a:gd name="connsiteX340" fmla="*/ 3763028 w 12190687"/>
              <a:gd name="connsiteY340" fmla="*/ 1379882 h 3124326"/>
              <a:gd name="connsiteX341" fmla="*/ 3763028 w 12190687"/>
              <a:gd name="connsiteY341" fmla="*/ 879937 h 3124326"/>
              <a:gd name="connsiteX342" fmla="*/ 3835909 w 12190687"/>
              <a:gd name="connsiteY342" fmla="*/ 683720 h 3124326"/>
              <a:gd name="connsiteX343" fmla="*/ 4011620 w 12190687"/>
              <a:gd name="connsiteY343" fmla="*/ 609306 h 3124326"/>
              <a:gd name="connsiteX344" fmla="*/ 4207376 w 12190687"/>
              <a:gd name="connsiteY344" fmla="*/ 809745 h 3124326"/>
              <a:gd name="connsiteX345" fmla="*/ 4207376 w 12190687"/>
              <a:gd name="connsiteY345" fmla="*/ 1379882 h 3124326"/>
              <a:gd name="connsiteX346" fmla="*/ 3018796 w 12190687"/>
              <a:gd name="connsiteY346" fmla="*/ 1408140 h 3124326"/>
              <a:gd name="connsiteX347" fmla="*/ 3298026 w 12190687"/>
              <a:gd name="connsiteY347" fmla="*/ 1334341 h 3124326"/>
              <a:gd name="connsiteX348" fmla="*/ 3307394 w 12190687"/>
              <a:gd name="connsiteY348" fmla="*/ 1069701 h 3124326"/>
              <a:gd name="connsiteX349" fmla="*/ 3292188 w 12190687"/>
              <a:gd name="connsiteY349" fmla="*/ 1069701 h 3124326"/>
              <a:gd name="connsiteX350" fmla="*/ 3018791 w 12190687"/>
              <a:gd name="connsiteY350" fmla="*/ 1181746 h 3124326"/>
              <a:gd name="connsiteX351" fmla="*/ 2815668 w 12190687"/>
              <a:gd name="connsiteY351" fmla="*/ 1101109 h 3124326"/>
              <a:gd name="connsiteX352" fmla="*/ 2739099 w 12190687"/>
              <a:gd name="connsiteY352" fmla="*/ 895447 h 3124326"/>
              <a:gd name="connsiteX353" fmla="*/ 2815668 w 12190687"/>
              <a:gd name="connsiteY353" fmla="*/ 689862 h 3124326"/>
              <a:gd name="connsiteX354" fmla="*/ 3018796 w 12190687"/>
              <a:gd name="connsiteY354" fmla="*/ 609229 h 3124326"/>
              <a:gd name="connsiteX355" fmla="*/ 3292188 w 12190687"/>
              <a:gd name="connsiteY355" fmla="*/ 721197 h 3124326"/>
              <a:gd name="connsiteX356" fmla="*/ 3307394 w 12190687"/>
              <a:gd name="connsiteY356" fmla="*/ 721197 h 3124326"/>
              <a:gd name="connsiteX357" fmla="*/ 3298026 w 12190687"/>
              <a:gd name="connsiteY357" fmla="*/ 456634 h 3124326"/>
              <a:gd name="connsiteX358" fmla="*/ 3018796 w 12190687"/>
              <a:gd name="connsiteY358" fmla="*/ 383831 h 3124326"/>
              <a:gd name="connsiteX359" fmla="*/ 2651864 w 12190687"/>
              <a:gd name="connsiteY359" fmla="*/ 517997 h 3124326"/>
              <a:gd name="connsiteX360" fmla="*/ 2491897 w 12190687"/>
              <a:gd name="connsiteY360" fmla="*/ 895451 h 3124326"/>
              <a:gd name="connsiteX361" fmla="*/ 2651864 w 12190687"/>
              <a:gd name="connsiteY361" fmla="*/ 1273901 h 3124326"/>
              <a:gd name="connsiteX362" fmla="*/ 3018796 w 12190687"/>
              <a:gd name="connsiteY362" fmla="*/ 1408144 h 3124326"/>
              <a:gd name="connsiteX363" fmla="*/ 1106561 w 12190687"/>
              <a:gd name="connsiteY363" fmla="*/ -76 h 3124326"/>
              <a:gd name="connsiteX364" fmla="*/ 1106561 w 12190687"/>
              <a:gd name="connsiteY364" fmla="*/ 1379882 h 3124326"/>
              <a:gd name="connsiteX365" fmla="*/ 839849 w 12190687"/>
              <a:gd name="connsiteY365" fmla="*/ 1379882 h 3124326"/>
              <a:gd name="connsiteX366" fmla="*/ 839849 w 12190687"/>
              <a:gd name="connsiteY366" fmla="*/ 763127 h 3124326"/>
              <a:gd name="connsiteX367" fmla="*/ 267789 w 12190687"/>
              <a:gd name="connsiteY367" fmla="*/ 763127 h 3124326"/>
              <a:gd name="connsiteX368" fmla="*/ 267789 w 12190687"/>
              <a:gd name="connsiteY368" fmla="*/ 1379882 h 3124326"/>
              <a:gd name="connsiteX369" fmla="*/ 1095 w 12190687"/>
              <a:gd name="connsiteY369" fmla="*/ 1379882 h 3124326"/>
              <a:gd name="connsiteX370" fmla="*/ 1095 w 12190687"/>
              <a:gd name="connsiteY370" fmla="*/ -76 h 3124326"/>
              <a:gd name="connsiteX371" fmla="*/ 267789 w 12190687"/>
              <a:gd name="connsiteY371" fmla="*/ -76 h 3124326"/>
              <a:gd name="connsiteX372" fmla="*/ 267789 w 12190687"/>
              <a:gd name="connsiteY372" fmla="*/ 540725 h 3124326"/>
              <a:gd name="connsiteX373" fmla="*/ 839844 w 12190687"/>
              <a:gd name="connsiteY373" fmla="*/ 540725 h 3124326"/>
              <a:gd name="connsiteX374" fmla="*/ 839844 w 12190687"/>
              <a:gd name="connsiteY374" fmla="*/ -76 h 31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2190687" h="3124326">
                <a:moveTo>
                  <a:pt x="1467583" y="1058102"/>
                </a:moveTo>
                <a:cubicBezTo>
                  <a:pt x="1467022" y="1120759"/>
                  <a:pt x="1484020" y="1182321"/>
                  <a:pt x="1516655" y="1235809"/>
                </a:cubicBezTo>
                <a:cubicBezTo>
                  <a:pt x="1548691" y="1288990"/>
                  <a:pt x="1594346" y="1332657"/>
                  <a:pt x="1648897" y="1362295"/>
                </a:cubicBezTo>
                <a:cubicBezTo>
                  <a:pt x="1704698" y="1392907"/>
                  <a:pt x="1767419" y="1408696"/>
                  <a:pt x="1831058" y="1408140"/>
                </a:cubicBezTo>
                <a:cubicBezTo>
                  <a:pt x="1894557" y="1408918"/>
                  <a:pt x="1957160" y="1393115"/>
                  <a:pt x="2012684" y="1362295"/>
                </a:cubicBezTo>
                <a:cubicBezTo>
                  <a:pt x="2067376" y="1332630"/>
                  <a:pt x="2113239" y="1289017"/>
                  <a:pt x="2145620" y="1235886"/>
                </a:cubicBezTo>
                <a:cubicBezTo>
                  <a:pt x="2178267" y="1182371"/>
                  <a:pt x="2195293" y="1120791"/>
                  <a:pt x="2194768" y="1058102"/>
                </a:cubicBezTo>
                <a:close/>
                <a:moveTo>
                  <a:pt x="9830046" y="2127034"/>
                </a:moveTo>
                <a:lnTo>
                  <a:pt x="9594488" y="2635581"/>
                </a:lnTo>
                <a:lnTo>
                  <a:pt x="9357979" y="2127034"/>
                </a:lnTo>
                <a:lnTo>
                  <a:pt x="9091860" y="2127034"/>
                </a:lnTo>
                <a:lnTo>
                  <a:pt x="9562944" y="3095976"/>
                </a:lnTo>
                <a:lnTo>
                  <a:pt x="9624991" y="3095976"/>
                </a:lnTo>
                <a:lnTo>
                  <a:pt x="10096062" y="2127034"/>
                </a:lnTo>
                <a:close/>
                <a:moveTo>
                  <a:pt x="1545686" y="895985"/>
                </a:moveTo>
                <a:cubicBezTo>
                  <a:pt x="1545686" y="895754"/>
                  <a:pt x="1545532" y="895677"/>
                  <a:pt x="1545532" y="895524"/>
                </a:cubicBezTo>
                <a:cubicBezTo>
                  <a:pt x="1545532" y="812279"/>
                  <a:pt x="1573718" y="743083"/>
                  <a:pt x="1629166" y="689558"/>
                </a:cubicBezTo>
                <a:cubicBezTo>
                  <a:pt x="1684460" y="636260"/>
                  <a:pt x="1752579" y="609152"/>
                  <a:pt x="1831139" y="609152"/>
                </a:cubicBezTo>
                <a:cubicBezTo>
                  <a:pt x="1909781" y="609152"/>
                  <a:pt x="1977747" y="636260"/>
                  <a:pt x="2033040" y="689482"/>
                </a:cubicBezTo>
                <a:cubicBezTo>
                  <a:pt x="2089176" y="742621"/>
                  <a:pt x="2117669" y="811972"/>
                  <a:pt x="2117669" y="895524"/>
                </a:cubicBezTo>
                <a:cubicBezTo>
                  <a:pt x="2117669" y="895677"/>
                  <a:pt x="2117593" y="895754"/>
                  <a:pt x="2117593" y="895985"/>
                </a:cubicBezTo>
                <a:lnTo>
                  <a:pt x="2363722" y="895985"/>
                </a:lnTo>
                <a:cubicBezTo>
                  <a:pt x="2363722" y="895754"/>
                  <a:pt x="2363876" y="895677"/>
                  <a:pt x="2363876" y="895524"/>
                </a:cubicBezTo>
                <a:cubicBezTo>
                  <a:pt x="2363514" y="757461"/>
                  <a:pt x="2306655" y="625566"/>
                  <a:pt x="2206521" y="530510"/>
                </a:cubicBezTo>
                <a:cubicBezTo>
                  <a:pt x="2109297" y="437129"/>
                  <a:pt x="1972447" y="383677"/>
                  <a:pt x="1831139" y="383677"/>
                </a:cubicBezTo>
                <a:cubicBezTo>
                  <a:pt x="1690221" y="383677"/>
                  <a:pt x="1553059" y="437129"/>
                  <a:pt x="1454762" y="530510"/>
                </a:cubicBezTo>
                <a:cubicBezTo>
                  <a:pt x="1355325" y="625965"/>
                  <a:pt x="1298900" y="757692"/>
                  <a:pt x="1298402" y="895524"/>
                </a:cubicBezTo>
                <a:cubicBezTo>
                  <a:pt x="1298402" y="895677"/>
                  <a:pt x="1298479" y="895754"/>
                  <a:pt x="1298479" y="895985"/>
                </a:cubicBezTo>
                <a:close/>
                <a:moveTo>
                  <a:pt x="12191737" y="3095976"/>
                </a:moveTo>
                <a:lnTo>
                  <a:pt x="12191737" y="2432300"/>
                </a:lnTo>
                <a:cubicBezTo>
                  <a:pt x="12191737" y="2323481"/>
                  <a:pt x="12160555" y="2240156"/>
                  <a:pt x="12099143" y="2184246"/>
                </a:cubicBezTo>
                <a:cubicBezTo>
                  <a:pt x="12037097" y="2128264"/>
                  <a:pt x="11953056" y="2099771"/>
                  <a:pt x="11849239" y="2099771"/>
                </a:cubicBezTo>
                <a:cubicBezTo>
                  <a:pt x="11787102" y="2099554"/>
                  <a:pt x="11725689" y="2113280"/>
                  <a:pt x="11669526" y="2139936"/>
                </a:cubicBezTo>
                <a:cubicBezTo>
                  <a:pt x="11615988" y="2163709"/>
                  <a:pt x="11568877" y="2199909"/>
                  <a:pt x="11532129" y="2245532"/>
                </a:cubicBezTo>
                <a:lnTo>
                  <a:pt x="11516923" y="2265037"/>
                </a:lnTo>
                <a:lnTo>
                  <a:pt x="11516923" y="2127110"/>
                </a:lnTo>
                <a:lnTo>
                  <a:pt x="11270729" y="2127110"/>
                </a:lnTo>
                <a:lnTo>
                  <a:pt x="11270729" y="3095976"/>
                </a:lnTo>
                <a:lnTo>
                  <a:pt x="11516923" y="3095976"/>
                </a:lnTo>
                <a:lnTo>
                  <a:pt x="11516923" y="2596032"/>
                </a:lnTo>
                <a:cubicBezTo>
                  <a:pt x="11516923" y="2515010"/>
                  <a:pt x="11538962" y="2448737"/>
                  <a:pt x="11582544" y="2399430"/>
                </a:cubicBezTo>
                <a:cubicBezTo>
                  <a:pt x="11625537" y="2350282"/>
                  <a:pt x="11681519" y="2325323"/>
                  <a:pt x="11748770" y="2325323"/>
                </a:cubicBezTo>
                <a:cubicBezTo>
                  <a:pt x="11872047" y="2325323"/>
                  <a:pt x="11945634" y="2400200"/>
                  <a:pt x="11945634" y="2525763"/>
                </a:cubicBezTo>
                <a:lnTo>
                  <a:pt x="11945634" y="3095976"/>
                </a:lnTo>
                <a:close/>
                <a:moveTo>
                  <a:pt x="10601437" y="2286313"/>
                </a:moveTo>
                <a:cubicBezTo>
                  <a:pt x="10665429" y="2286313"/>
                  <a:pt x="10720867" y="2306664"/>
                  <a:pt x="10766124" y="2346906"/>
                </a:cubicBezTo>
                <a:cubicBezTo>
                  <a:pt x="10811425" y="2386071"/>
                  <a:pt x="10838081" y="2438215"/>
                  <a:pt x="10845051" y="2501496"/>
                </a:cubicBezTo>
                <a:lnTo>
                  <a:pt x="10846137" y="2511095"/>
                </a:lnTo>
                <a:lnTo>
                  <a:pt x="10338725" y="2511095"/>
                </a:lnTo>
                <a:lnTo>
                  <a:pt x="10341667" y="2500188"/>
                </a:lnTo>
                <a:cubicBezTo>
                  <a:pt x="10376740" y="2368407"/>
                  <a:pt x="10476440" y="2286308"/>
                  <a:pt x="10601437" y="2286308"/>
                </a:cubicBezTo>
                <a:moveTo>
                  <a:pt x="10626871" y="3124239"/>
                </a:moveTo>
                <a:cubicBezTo>
                  <a:pt x="10761372" y="3124954"/>
                  <a:pt x="10893656" y="3090229"/>
                  <a:pt x="11010462" y="3023557"/>
                </a:cubicBezTo>
                <a:lnTo>
                  <a:pt x="11019739" y="2787714"/>
                </a:lnTo>
                <a:lnTo>
                  <a:pt x="11003492" y="2787714"/>
                </a:lnTo>
                <a:cubicBezTo>
                  <a:pt x="10902707" y="2873651"/>
                  <a:pt x="10782235" y="2917269"/>
                  <a:pt x="10645381" y="2917269"/>
                </a:cubicBezTo>
                <a:cubicBezTo>
                  <a:pt x="10480784" y="2917269"/>
                  <a:pt x="10364747" y="2829875"/>
                  <a:pt x="10334742" y="2683426"/>
                </a:cubicBezTo>
                <a:lnTo>
                  <a:pt x="10332570" y="2673135"/>
                </a:lnTo>
                <a:lnTo>
                  <a:pt x="11092239" y="2673135"/>
                </a:lnTo>
                <a:lnTo>
                  <a:pt x="11092239" y="2603712"/>
                </a:lnTo>
                <a:cubicBezTo>
                  <a:pt x="11092239" y="2469627"/>
                  <a:pt x="11050106" y="2348594"/>
                  <a:pt x="10970319" y="2253520"/>
                </a:cubicBezTo>
                <a:cubicBezTo>
                  <a:pt x="10890216" y="2155681"/>
                  <a:pt x="10755806" y="2099776"/>
                  <a:pt x="10601437" y="2099776"/>
                </a:cubicBezTo>
                <a:cubicBezTo>
                  <a:pt x="10461369" y="2099776"/>
                  <a:pt x="10341395" y="2148693"/>
                  <a:pt x="10244637" y="2245378"/>
                </a:cubicBezTo>
                <a:cubicBezTo>
                  <a:pt x="10148740" y="2341299"/>
                  <a:pt x="10099954" y="2461947"/>
                  <a:pt x="10099954" y="2603712"/>
                </a:cubicBezTo>
                <a:cubicBezTo>
                  <a:pt x="10099954" y="2700705"/>
                  <a:pt x="10123532" y="2789638"/>
                  <a:pt x="10170010" y="2868352"/>
                </a:cubicBezTo>
                <a:cubicBezTo>
                  <a:pt x="10215673" y="2946916"/>
                  <a:pt x="10281566" y="3011786"/>
                  <a:pt x="10360855" y="3056196"/>
                </a:cubicBezTo>
                <a:cubicBezTo>
                  <a:pt x="10442180" y="3101416"/>
                  <a:pt x="10533824" y="3124854"/>
                  <a:pt x="10626871" y="3124239"/>
                </a:cubicBezTo>
                <a:moveTo>
                  <a:pt x="8442932" y="2325323"/>
                </a:moveTo>
                <a:cubicBezTo>
                  <a:pt x="8526330" y="2325323"/>
                  <a:pt x="8594445" y="2353047"/>
                  <a:pt x="8645214" y="2407880"/>
                </a:cubicBezTo>
                <a:cubicBezTo>
                  <a:pt x="8696742" y="2463327"/>
                  <a:pt x="8721701" y="2529908"/>
                  <a:pt x="8721701" y="2611541"/>
                </a:cubicBezTo>
                <a:cubicBezTo>
                  <a:pt x="8721701" y="2693174"/>
                  <a:pt x="8696742" y="2759836"/>
                  <a:pt x="8645214" y="2815053"/>
                </a:cubicBezTo>
                <a:cubicBezTo>
                  <a:pt x="8594450" y="2869963"/>
                  <a:pt x="8526330" y="2897763"/>
                  <a:pt x="8442932" y="2897763"/>
                </a:cubicBezTo>
                <a:cubicBezTo>
                  <a:pt x="8359684" y="2897763"/>
                  <a:pt x="8291565" y="2869963"/>
                  <a:pt x="8240728" y="2815053"/>
                </a:cubicBezTo>
                <a:cubicBezTo>
                  <a:pt x="8189887" y="2759452"/>
                  <a:pt x="8165313" y="2692794"/>
                  <a:pt x="8165313" y="2611541"/>
                </a:cubicBezTo>
                <a:cubicBezTo>
                  <a:pt x="8165313" y="2530370"/>
                  <a:pt x="8189887" y="2463708"/>
                  <a:pt x="8240728" y="2407875"/>
                </a:cubicBezTo>
                <a:cubicBezTo>
                  <a:pt x="8291565" y="2353043"/>
                  <a:pt x="8359684" y="2325319"/>
                  <a:pt x="8442932" y="2325319"/>
                </a:cubicBezTo>
                <a:moveTo>
                  <a:pt x="8389403" y="3124239"/>
                </a:moveTo>
                <a:cubicBezTo>
                  <a:pt x="8460514" y="3124239"/>
                  <a:pt x="8519881" y="3114559"/>
                  <a:pt x="8565423" y="3095669"/>
                </a:cubicBezTo>
                <a:cubicBezTo>
                  <a:pt x="8613213" y="3074407"/>
                  <a:pt x="8656930" y="3044959"/>
                  <a:pt x="8694593" y="3008659"/>
                </a:cubicBezTo>
                <a:lnTo>
                  <a:pt x="8708952" y="2994910"/>
                </a:lnTo>
                <a:lnTo>
                  <a:pt x="8708952" y="3095899"/>
                </a:lnTo>
                <a:lnTo>
                  <a:pt x="8956159" y="3095899"/>
                </a:lnTo>
                <a:lnTo>
                  <a:pt x="8956159" y="2127034"/>
                </a:lnTo>
                <a:lnTo>
                  <a:pt x="8708952" y="2127034"/>
                </a:lnTo>
                <a:lnTo>
                  <a:pt x="8708952" y="2232937"/>
                </a:lnTo>
                <a:lnTo>
                  <a:pt x="8693669" y="2213432"/>
                </a:lnTo>
                <a:cubicBezTo>
                  <a:pt x="8638914" y="2143317"/>
                  <a:pt x="8528326" y="2099771"/>
                  <a:pt x="8404994" y="2099771"/>
                </a:cubicBezTo>
                <a:cubicBezTo>
                  <a:pt x="8318343" y="2099282"/>
                  <a:pt x="8233311" y="2123209"/>
                  <a:pt x="8159629" y="2168814"/>
                </a:cubicBezTo>
                <a:cubicBezTo>
                  <a:pt x="8084988" y="2213762"/>
                  <a:pt x="8023775" y="2277913"/>
                  <a:pt x="7982383" y="2354581"/>
                </a:cubicBezTo>
                <a:cubicBezTo>
                  <a:pt x="7939069" y="2433300"/>
                  <a:pt x="7918102" y="2517313"/>
                  <a:pt x="7918102" y="2611700"/>
                </a:cubicBezTo>
                <a:cubicBezTo>
                  <a:pt x="7917183" y="2784184"/>
                  <a:pt x="7993901" y="2942997"/>
                  <a:pt x="8123302" y="3036229"/>
                </a:cubicBezTo>
                <a:cubicBezTo>
                  <a:pt x="8200400" y="3093093"/>
                  <a:pt x="8293606" y="3123922"/>
                  <a:pt x="8389403" y="3124239"/>
                </a:cubicBezTo>
                <a:moveTo>
                  <a:pt x="7750763" y="3095976"/>
                </a:moveTo>
                <a:lnTo>
                  <a:pt x="7750763" y="2432300"/>
                </a:lnTo>
                <a:cubicBezTo>
                  <a:pt x="7750763" y="2323020"/>
                  <a:pt x="7718893" y="2239617"/>
                  <a:pt x="7656150" y="2184246"/>
                </a:cubicBezTo>
                <a:cubicBezTo>
                  <a:pt x="7592181" y="2128264"/>
                  <a:pt x="7505859" y="2099771"/>
                  <a:pt x="7399421" y="2099771"/>
                </a:cubicBezTo>
                <a:cubicBezTo>
                  <a:pt x="7335674" y="2099658"/>
                  <a:pt x="7272663" y="2113362"/>
                  <a:pt x="7214722" y="2139936"/>
                </a:cubicBezTo>
                <a:cubicBezTo>
                  <a:pt x="7155821" y="2166583"/>
                  <a:pt x="7108592" y="2202064"/>
                  <a:pt x="7074568" y="2245532"/>
                </a:cubicBezTo>
                <a:lnTo>
                  <a:pt x="7059290" y="2265191"/>
                </a:lnTo>
                <a:lnTo>
                  <a:pt x="7059290" y="1715863"/>
                </a:lnTo>
                <a:lnTo>
                  <a:pt x="6813078" y="1715863"/>
                </a:lnTo>
                <a:lnTo>
                  <a:pt x="6813078" y="3095976"/>
                </a:lnTo>
                <a:lnTo>
                  <a:pt x="7059290" y="3095976"/>
                </a:lnTo>
                <a:lnTo>
                  <a:pt x="7059290" y="2596032"/>
                </a:lnTo>
                <a:cubicBezTo>
                  <a:pt x="7059290" y="2515087"/>
                  <a:pt x="7083710" y="2449194"/>
                  <a:pt x="7132093" y="2399815"/>
                </a:cubicBezTo>
                <a:cubicBezTo>
                  <a:pt x="7181626" y="2350436"/>
                  <a:pt x="7240758" y="2325323"/>
                  <a:pt x="7307800" y="2325323"/>
                </a:cubicBezTo>
                <a:cubicBezTo>
                  <a:pt x="7432209" y="2325323"/>
                  <a:pt x="7503556" y="2398358"/>
                  <a:pt x="7503556" y="2525763"/>
                </a:cubicBezTo>
                <a:lnTo>
                  <a:pt x="7503556" y="3095976"/>
                </a:lnTo>
                <a:close/>
                <a:moveTo>
                  <a:pt x="6229424" y="3095976"/>
                </a:moveTo>
                <a:lnTo>
                  <a:pt x="6229424" y="2567615"/>
                </a:lnTo>
                <a:cubicBezTo>
                  <a:pt x="6229424" y="2488055"/>
                  <a:pt x="6251314" y="2427231"/>
                  <a:pt x="6294470" y="2387066"/>
                </a:cubicBezTo>
                <a:cubicBezTo>
                  <a:pt x="6337631" y="2346137"/>
                  <a:pt x="6392387" y="2325323"/>
                  <a:pt x="6457510" y="2325323"/>
                </a:cubicBezTo>
                <a:cubicBezTo>
                  <a:pt x="6525272" y="2325785"/>
                  <a:pt x="6589703" y="2354780"/>
                  <a:pt x="6634987" y="2405191"/>
                </a:cubicBezTo>
                <a:lnTo>
                  <a:pt x="6659945" y="2405191"/>
                </a:lnTo>
                <a:lnTo>
                  <a:pt x="6643282" y="2141624"/>
                </a:lnTo>
                <a:cubicBezTo>
                  <a:pt x="6602963" y="2113823"/>
                  <a:pt x="6552123" y="2099771"/>
                  <a:pt x="6491606" y="2099771"/>
                </a:cubicBezTo>
                <a:cubicBezTo>
                  <a:pt x="6396686" y="2099771"/>
                  <a:pt x="6304377" y="2145620"/>
                  <a:pt x="6244707" y="2222108"/>
                </a:cubicBezTo>
                <a:lnTo>
                  <a:pt x="6229424" y="2241844"/>
                </a:lnTo>
                <a:lnTo>
                  <a:pt x="6229424" y="2127110"/>
                </a:lnTo>
                <a:lnTo>
                  <a:pt x="5983217" y="2127110"/>
                </a:lnTo>
                <a:lnTo>
                  <a:pt x="5983217" y="3095976"/>
                </a:lnTo>
                <a:close/>
                <a:moveTo>
                  <a:pt x="5303719" y="2286308"/>
                </a:moveTo>
                <a:cubicBezTo>
                  <a:pt x="5367693" y="2286308"/>
                  <a:pt x="5423059" y="2306660"/>
                  <a:pt x="5468374" y="2346902"/>
                </a:cubicBezTo>
                <a:cubicBezTo>
                  <a:pt x="5513680" y="2386071"/>
                  <a:pt x="5540178" y="2438215"/>
                  <a:pt x="5547319" y="2501492"/>
                </a:cubicBezTo>
                <a:lnTo>
                  <a:pt x="5548319" y="2511095"/>
                </a:lnTo>
                <a:lnTo>
                  <a:pt x="5040998" y="2511095"/>
                </a:lnTo>
                <a:lnTo>
                  <a:pt x="5043840" y="2500188"/>
                </a:lnTo>
                <a:cubicBezTo>
                  <a:pt x="5079012" y="2368403"/>
                  <a:pt x="5178694" y="2286308"/>
                  <a:pt x="5303719" y="2286308"/>
                </a:cubicBezTo>
                <a:moveTo>
                  <a:pt x="5329139" y="3124234"/>
                </a:moveTo>
                <a:cubicBezTo>
                  <a:pt x="5463627" y="3124940"/>
                  <a:pt x="5595929" y="3090220"/>
                  <a:pt x="5712739" y="3023557"/>
                </a:cubicBezTo>
                <a:lnTo>
                  <a:pt x="5722030" y="2787714"/>
                </a:lnTo>
                <a:lnTo>
                  <a:pt x="5705747" y="2787714"/>
                </a:lnTo>
                <a:cubicBezTo>
                  <a:pt x="5604993" y="2873647"/>
                  <a:pt x="5484499" y="2917269"/>
                  <a:pt x="5347644" y="2917269"/>
                </a:cubicBezTo>
                <a:cubicBezTo>
                  <a:pt x="5183071" y="2917269"/>
                  <a:pt x="5067032" y="2829875"/>
                  <a:pt x="5036851" y="2683421"/>
                </a:cubicBezTo>
                <a:lnTo>
                  <a:pt x="5034854" y="2673130"/>
                </a:lnTo>
                <a:lnTo>
                  <a:pt x="5794522" y="2673130"/>
                </a:lnTo>
                <a:lnTo>
                  <a:pt x="5794522" y="2603712"/>
                </a:lnTo>
                <a:cubicBezTo>
                  <a:pt x="5794522" y="2469627"/>
                  <a:pt x="5752361" y="2348594"/>
                  <a:pt x="5672570" y="2253520"/>
                </a:cubicBezTo>
                <a:cubicBezTo>
                  <a:pt x="5592471" y="2155681"/>
                  <a:pt x="5458078" y="2099776"/>
                  <a:pt x="5303719" y="2099776"/>
                </a:cubicBezTo>
                <a:cubicBezTo>
                  <a:pt x="5163640" y="2099776"/>
                  <a:pt x="5043684" y="2148693"/>
                  <a:pt x="4946921" y="2245378"/>
                </a:cubicBezTo>
                <a:cubicBezTo>
                  <a:pt x="4851002" y="2341299"/>
                  <a:pt x="4802237" y="2461947"/>
                  <a:pt x="4802237" y="2603712"/>
                </a:cubicBezTo>
                <a:cubicBezTo>
                  <a:pt x="4802237" y="2700705"/>
                  <a:pt x="4825737" y="2789638"/>
                  <a:pt x="4872275" y="2868352"/>
                </a:cubicBezTo>
                <a:cubicBezTo>
                  <a:pt x="4917935" y="2946916"/>
                  <a:pt x="4983840" y="3011786"/>
                  <a:pt x="5063115" y="3056196"/>
                </a:cubicBezTo>
                <a:cubicBezTo>
                  <a:pt x="5144443" y="3101425"/>
                  <a:pt x="5236084" y="3124863"/>
                  <a:pt x="5329139" y="3124239"/>
                </a:cubicBezTo>
                <a:moveTo>
                  <a:pt x="4633899" y="3095976"/>
                </a:moveTo>
                <a:lnTo>
                  <a:pt x="4633899" y="2404037"/>
                </a:lnTo>
                <a:cubicBezTo>
                  <a:pt x="4633899" y="2307506"/>
                  <a:pt x="4606713" y="2234395"/>
                  <a:pt x="4550728" y="2180178"/>
                </a:cubicBezTo>
                <a:cubicBezTo>
                  <a:pt x="4495589" y="2126115"/>
                  <a:pt x="4422555" y="2099771"/>
                  <a:pt x="4327480" y="2099771"/>
                </a:cubicBezTo>
                <a:cubicBezTo>
                  <a:pt x="4192703" y="2099771"/>
                  <a:pt x="4080274" y="2145697"/>
                  <a:pt x="3993264" y="2236391"/>
                </a:cubicBezTo>
                <a:lnTo>
                  <a:pt x="3985200" y="2244917"/>
                </a:lnTo>
                <a:lnTo>
                  <a:pt x="3979592" y="2234548"/>
                </a:lnTo>
                <a:cubicBezTo>
                  <a:pt x="3931440" y="2145082"/>
                  <a:pt x="3836597" y="2099771"/>
                  <a:pt x="3697443" y="2099771"/>
                </a:cubicBezTo>
                <a:cubicBezTo>
                  <a:pt x="3637157" y="2099898"/>
                  <a:pt x="3577709" y="2113932"/>
                  <a:pt x="3523727" y="2140782"/>
                </a:cubicBezTo>
                <a:cubicBezTo>
                  <a:pt x="3465750" y="2169271"/>
                  <a:pt x="3423123" y="2203525"/>
                  <a:pt x="3393331" y="2245224"/>
                </a:cubicBezTo>
                <a:lnTo>
                  <a:pt x="3377894" y="2267033"/>
                </a:lnTo>
                <a:lnTo>
                  <a:pt x="3377894" y="2127110"/>
                </a:lnTo>
                <a:lnTo>
                  <a:pt x="3131606" y="2127110"/>
                </a:lnTo>
                <a:lnTo>
                  <a:pt x="3131606" y="3095976"/>
                </a:lnTo>
                <a:lnTo>
                  <a:pt x="3377894" y="3095976"/>
                </a:lnTo>
                <a:lnTo>
                  <a:pt x="3377894" y="2583283"/>
                </a:lnTo>
                <a:cubicBezTo>
                  <a:pt x="3377894" y="2507638"/>
                  <a:pt x="3399241" y="2445433"/>
                  <a:pt x="3441402" y="2398358"/>
                </a:cubicBezTo>
                <a:cubicBezTo>
                  <a:pt x="3483793" y="2349974"/>
                  <a:pt x="3536553" y="2325323"/>
                  <a:pt x="3597988" y="2325323"/>
                </a:cubicBezTo>
                <a:cubicBezTo>
                  <a:pt x="3705965" y="2325323"/>
                  <a:pt x="3760566" y="2387451"/>
                  <a:pt x="3760566" y="2510249"/>
                </a:cubicBezTo>
                <a:lnTo>
                  <a:pt x="3760566" y="3095976"/>
                </a:lnTo>
                <a:lnTo>
                  <a:pt x="4006855" y="3095976"/>
                </a:lnTo>
                <a:lnTo>
                  <a:pt x="4006855" y="2573454"/>
                </a:lnTo>
                <a:cubicBezTo>
                  <a:pt x="4006855" y="2501415"/>
                  <a:pt x="4028356" y="2441514"/>
                  <a:pt x="4070521" y="2395362"/>
                </a:cubicBezTo>
                <a:cubicBezTo>
                  <a:pt x="4112985" y="2348820"/>
                  <a:pt x="4165595" y="2325323"/>
                  <a:pt x="4227030" y="2325323"/>
                </a:cubicBezTo>
                <a:cubicBezTo>
                  <a:pt x="4332087" y="2325323"/>
                  <a:pt x="4387689" y="2389216"/>
                  <a:pt x="4387689" y="2510249"/>
                </a:cubicBezTo>
                <a:lnTo>
                  <a:pt x="4387689" y="3095976"/>
                </a:lnTo>
                <a:close/>
                <a:moveTo>
                  <a:pt x="2452035" y="2286308"/>
                </a:moveTo>
                <a:cubicBezTo>
                  <a:pt x="2516009" y="2286308"/>
                  <a:pt x="2571457" y="2306660"/>
                  <a:pt x="2616686" y="2346902"/>
                </a:cubicBezTo>
                <a:cubicBezTo>
                  <a:pt x="2661997" y="2386071"/>
                  <a:pt x="2688571" y="2438215"/>
                  <a:pt x="2695635" y="2501492"/>
                </a:cubicBezTo>
                <a:lnTo>
                  <a:pt x="2696708" y="2511095"/>
                </a:lnTo>
                <a:lnTo>
                  <a:pt x="2189314" y="2511095"/>
                </a:lnTo>
                <a:lnTo>
                  <a:pt x="2192233" y="2500188"/>
                </a:lnTo>
                <a:cubicBezTo>
                  <a:pt x="2227406" y="2368403"/>
                  <a:pt x="2327011" y="2286308"/>
                  <a:pt x="2452035" y="2286308"/>
                </a:cubicBezTo>
                <a:moveTo>
                  <a:pt x="2477456" y="3124234"/>
                </a:moveTo>
                <a:cubicBezTo>
                  <a:pt x="2611948" y="3124954"/>
                  <a:pt x="2744254" y="3090229"/>
                  <a:pt x="2861056" y="3023557"/>
                </a:cubicBezTo>
                <a:lnTo>
                  <a:pt x="2870347" y="2787714"/>
                </a:lnTo>
                <a:lnTo>
                  <a:pt x="2854068" y="2787714"/>
                </a:lnTo>
                <a:cubicBezTo>
                  <a:pt x="2753310" y="2873651"/>
                  <a:pt x="2632815" y="2917269"/>
                  <a:pt x="2495965" y="2917269"/>
                </a:cubicBezTo>
                <a:cubicBezTo>
                  <a:pt x="2331468" y="2917269"/>
                  <a:pt x="2215350" y="2829875"/>
                  <a:pt x="2185246" y="2683426"/>
                </a:cubicBezTo>
                <a:lnTo>
                  <a:pt x="2183173" y="2673135"/>
                </a:lnTo>
                <a:lnTo>
                  <a:pt x="2942842" y="2673135"/>
                </a:lnTo>
                <a:lnTo>
                  <a:pt x="2942842" y="2603712"/>
                </a:lnTo>
                <a:cubicBezTo>
                  <a:pt x="2942842" y="2469627"/>
                  <a:pt x="2900682" y="2348594"/>
                  <a:pt x="2820891" y="2253520"/>
                </a:cubicBezTo>
                <a:cubicBezTo>
                  <a:pt x="2740792" y="2155681"/>
                  <a:pt x="2606399" y="2099776"/>
                  <a:pt x="2452035" y="2099776"/>
                </a:cubicBezTo>
                <a:cubicBezTo>
                  <a:pt x="2312035" y="2099776"/>
                  <a:pt x="2192003" y="2148693"/>
                  <a:pt x="2095240" y="2245378"/>
                </a:cubicBezTo>
                <a:cubicBezTo>
                  <a:pt x="1999320" y="2341299"/>
                  <a:pt x="1950557" y="2461947"/>
                  <a:pt x="1950557" y="2603712"/>
                </a:cubicBezTo>
                <a:cubicBezTo>
                  <a:pt x="1950557" y="2700705"/>
                  <a:pt x="1974131" y="2789638"/>
                  <a:pt x="2020595" y="2868352"/>
                </a:cubicBezTo>
                <a:cubicBezTo>
                  <a:pt x="2066254" y="2946916"/>
                  <a:pt x="2132161" y="3011786"/>
                  <a:pt x="2211431" y="3056196"/>
                </a:cubicBezTo>
                <a:cubicBezTo>
                  <a:pt x="2292765" y="3101416"/>
                  <a:pt x="2384400" y="3124854"/>
                  <a:pt x="2477456" y="3124239"/>
                </a:cubicBezTo>
                <a:moveTo>
                  <a:pt x="1449766" y="3095976"/>
                </a:moveTo>
                <a:lnTo>
                  <a:pt x="1449766" y="2567615"/>
                </a:lnTo>
                <a:cubicBezTo>
                  <a:pt x="1449766" y="2488055"/>
                  <a:pt x="1471652" y="2427231"/>
                  <a:pt x="1514812" y="2387066"/>
                </a:cubicBezTo>
                <a:cubicBezTo>
                  <a:pt x="1557896" y="2346137"/>
                  <a:pt x="1612729" y="2325323"/>
                  <a:pt x="1677852" y="2325323"/>
                </a:cubicBezTo>
                <a:cubicBezTo>
                  <a:pt x="1745614" y="2325785"/>
                  <a:pt x="1810041" y="2354780"/>
                  <a:pt x="1855329" y="2405191"/>
                </a:cubicBezTo>
                <a:lnTo>
                  <a:pt x="1880287" y="2405191"/>
                </a:lnTo>
                <a:lnTo>
                  <a:pt x="1863620" y="2141624"/>
                </a:lnTo>
                <a:cubicBezTo>
                  <a:pt x="1823305" y="2113823"/>
                  <a:pt x="1772465" y="2099771"/>
                  <a:pt x="1711948" y="2099771"/>
                </a:cubicBezTo>
                <a:cubicBezTo>
                  <a:pt x="1617105" y="2099771"/>
                  <a:pt x="1524719" y="2145620"/>
                  <a:pt x="1465049" y="2222108"/>
                </a:cubicBezTo>
                <a:lnTo>
                  <a:pt x="1449766" y="2241844"/>
                </a:lnTo>
                <a:lnTo>
                  <a:pt x="1449766" y="2127110"/>
                </a:lnTo>
                <a:lnTo>
                  <a:pt x="1203632" y="2127110"/>
                </a:lnTo>
                <a:lnTo>
                  <a:pt x="1203632" y="3095976"/>
                </a:lnTo>
                <a:close/>
                <a:moveTo>
                  <a:pt x="267789" y="1942262"/>
                </a:moveTo>
                <a:lnTo>
                  <a:pt x="485969" y="1942262"/>
                </a:lnTo>
                <a:cubicBezTo>
                  <a:pt x="566452" y="1942262"/>
                  <a:pt x="620054" y="1956852"/>
                  <a:pt x="650081" y="1986726"/>
                </a:cubicBezTo>
                <a:cubicBezTo>
                  <a:pt x="680032" y="2016599"/>
                  <a:pt x="694550" y="2056534"/>
                  <a:pt x="694550" y="2108755"/>
                </a:cubicBezTo>
                <a:cubicBezTo>
                  <a:pt x="694550" y="2160980"/>
                  <a:pt x="680032" y="2200910"/>
                  <a:pt x="650081" y="2230788"/>
                </a:cubicBezTo>
                <a:cubicBezTo>
                  <a:pt x="620208" y="2260661"/>
                  <a:pt x="566529" y="2275098"/>
                  <a:pt x="485969" y="2275098"/>
                </a:cubicBezTo>
                <a:lnTo>
                  <a:pt x="267789" y="2275098"/>
                </a:lnTo>
                <a:close/>
                <a:moveTo>
                  <a:pt x="267789" y="2501646"/>
                </a:moveTo>
                <a:lnTo>
                  <a:pt x="533813" y="2501646"/>
                </a:lnTo>
                <a:cubicBezTo>
                  <a:pt x="676040" y="2501646"/>
                  <a:pt x="748228" y="2563547"/>
                  <a:pt x="748228" y="2685576"/>
                </a:cubicBezTo>
                <a:cubicBezTo>
                  <a:pt x="748228" y="2807527"/>
                  <a:pt x="676040" y="2869578"/>
                  <a:pt x="533813" y="2869578"/>
                </a:cubicBezTo>
                <a:lnTo>
                  <a:pt x="267789" y="2869578"/>
                </a:lnTo>
                <a:close/>
                <a:moveTo>
                  <a:pt x="560153" y="3095899"/>
                </a:moveTo>
                <a:cubicBezTo>
                  <a:pt x="736249" y="3095899"/>
                  <a:pt x="871795" y="3035537"/>
                  <a:pt x="952043" y="2921419"/>
                </a:cubicBezTo>
                <a:cubicBezTo>
                  <a:pt x="993747" y="2861744"/>
                  <a:pt x="1014864" y="2790325"/>
                  <a:pt x="1014864" y="2708919"/>
                </a:cubicBezTo>
                <a:cubicBezTo>
                  <a:pt x="1014864" y="2624521"/>
                  <a:pt x="990366" y="2555252"/>
                  <a:pt x="939910" y="2497269"/>
                </a:cubicBezTo>
                <a:cubicBezTo>
                  <a:pt x="889305" y="2439210"/>
                  <a:pt x="825023" y="2400277"/>
                  <a:pt x="743313" y="2378160"/>
                </a:cubicBezTo>
                <a:lnTo>
                  <a:pt x="719735" y="2371783"/>
                </a:lnTo>
                <a:lnTo>
                  <a:pt x="742005" y="2362107"/>
                </a:lnTo>
                <a:cubicBezTo>
                  <a:pt x="873253" y="2304741"/>
                  <a:pt x="948509" y="2196380"/>
                  <a:pt x="948509" y="2064983"/>
                </a:cubicBezTo>
                <a:cubicBezTo>
                  <a:pt x="948509" y="1959002"/>
                  <a:pt x="908344" y="1873834"/>
                  <a:pt x="828861" y="1811476"/>
                </a:cubicBezTo>
                <a:cubicBezTo>
                  <a:pt x="749455" y="1748045"/>
                  <a:pt x="634106" y="1715940"/>
                  <a:pt x="485964" y="1715940"/>
                </a:cubicBezTo>
                <a:lnTo>
                  <a:pt x="1049" y="1715940"/>
                </a:lnTo>
                <a:lnTo>
                  <a:pt x="1049" y="3095899"/>
                </a:lnTo>
                <a:close/>
                <a:moveTo>
                  <a:pt x="9699301" y="570290"/>
                </a:moveTo>
                <a:cubicBezTo>
                  <a:pt x="9763203" y="570290"/>
                  <a:pt x="9818641" y="590642"/>
                  <a:pt x="9863898" y="630807"/>
                </a:cubicBezTo>
                <a:cubicBezTo>
                  <a:pt x="9909290" y="669976"/>
                  <a:pt x="9935764" y="722120"/>
                  <a:pt x="9942915" y="785474"/>
                </a:cubicBezTo>
                <a:lnTo>
                  <a:pt x="9943911" y="795073"/>
                </a:lnTo>
                <a:lnTo>
                  <a:pt x="9436544" y="795073"/>
                </a:lnTo>
                <a:lnTo>
                  <a:pt x="9439441" y="784171"/>
                </a:lnTo>
                <a:cubicBezTo>
                  <a:pt x="9474604" y="652308"/>
                  <a:pt x="9574213" y="570290"/>
                  <a:pt x="9699301" y="570290"/>
                </a:cubicBezTo>
                <a:moveTo>
                  <a:pt x="9724644" y="1408217"/>
                </a:moveTo>
                <a:cubicBezTo>
                  <a:pt x="9859191" y="1408887"/>
                  <a:pt x="9991475" y="1374166"/>
                  <a:pt x="10108326" y="1307535"/>
                </a:cubicBezTo>
                <a:lnTo>
                  <a:pt x="10117558" y="1071615"/>
                </a:lnTo>
                <a:lnTo>
                  <a:pt x="10101357" y="1071615"/>
                </a:lnTo>
                <a:cubicBezTo>
                  <a:pt x="10000617" y="1157629"/>
                  <a:pt x="9880009" y="1201247"/>
                  <a:pt x="9743154" y="1201247"/>
                </a:cubicBezTo>
                <a:cubicBezTo>
                  <a:pt x="9578693" y="1201247"/>
                  <a:pt x="9462566" y="1113853"/>
                  <a:pt x="9432471" y="967404"/>
                </a:cubicBezTo>
                <a:lnTo>
                  <a:pt x="9430389" y="957113"/>
                </a:lnTo>
                <a:lnTo>
                  <a:pt x="10190059" y="957113"/>
                </a:lnTo>
                <a:lnTo>
                  <a:pt x="10190059" y="887690"/>
                </a:lnTo>
                <a:cubicBezTo>
                  <a:pt x="10190059" y="753605"/>
                  <a:pt x="10147880" y="632572"/>
                  <a:pt x="10068093" y="537498"/>
                </a:cubicBezTo>
                <a:cubicBezTo>
                  <a:pt x="9987990" y="439813"/>
                  <a:pt x="9853624" y="383754"/>
                  <a:pt x="9699301" y="383754"/>
                </a:cubicBezTo>
                <a:cubicBezTo>
                  <a:pt x="9559234" y="383754"/>
                  <a:pt x="9439214" y="432676"/>
                  <a:pt x="9342457" y="529356"/>
                </a:cubicBezTo>
                <a:cubicBezTo>
                  <a:pt x="9246527" y="625277"/>
                  <a:pt x="9197764" y="745925"/>
                  <a:pt x="9197764" y="887690"/>
                </a:cubicBezTo>
                <a:cubicBezTo>
                  <a:pt x="9197764" y="984683"/>
                  <a:pt x="9221342" y="1073616"/>
                  <a:pt x="9267802" y="1152253"/>
                </a:cubicBezTo>
                <a:cubicBezTo>
                  <a:pt x="9313448" y="1230817"/>
                  <a:pt x="9379386" y="1295687"/>
                  <a:pt x="9458629" y="1340097"/>
                </a:cubicBezTo>
                <a:cubicBezTo>
                  <a:pt x="9539954" y="1385376"/>
                  <a:pt x="9631598" y="1408846"/>
                  <a:pt x="9724644" y="1408217"/>
                </a:cubicBezTo>
                <a:moveTo>
                  <a:pt x="8771542" y="1379877"/>
                </a:moveTo>
                <a:lnTo>
                  <a:pt x="9017907" y="1379877"/>
                </a:lnTo>
                <a:lnTo>
                  <a:pt x="9017907" y="-76"/>
                </a:lnTo>
                <a:lnTo>
                  <a:pt x="8771542" y="-76"/>
                </a:lnTo>
                <a:close/>
                <a:moveTo>
                  <a:pt x="7960416" y="1408140"/>
                </a:moveTo>
                <a:cubicBezTo>
                  <a:pt x="8022535" y="1408371"/>
                  <a:pt x="8083916" y="1394676"/>
                  <a:pt x="8140042" y="1368052"/>
                </a:cubicBezTo>
                <a:cubicBezTo>
                  <a:pt x="8197409" y="1340943"/>
                  <a:pt x="8242412" y="1306001"/>
                  <a:pt x="8277431" y="1261383"/>
                </a:cubicBezTo>
                <a:lnTo>
                  <a:pt x="8292714" y="1241878"/>
                </a:lnTo>
                <a:lnTo>
                  <a:pt x="8292714" y="1379882"/>
                </a:lnTo>
                <a:lnTo>
                  <a:pt x="8538925" y="1379882"/>
                </a:lnTo>
                <a:lnTo>
                  <a:pt x="8538925" y="410939"/>
                </a:lnTo>
                <a:lnTo>
                  <a:pt x="8292714" y="410939"/>
                </a:lnTo>
                <a:lnTo>
                  <a:pt x="8292714" y="911961"/>
                </a:lnTo>
                <a:cubicBezTo>
                  <a:pt x="8292714" y="993060"/>
                  <a:pt x="8270602" y="1059179"/>
                  <a:pt x="8227133" y="1108635"/>
                </a:cubicBezTo>
                <a:cubicBezTo>
                  <a:pt x="8183742" y="1157095"/>
                  <a:pt x="8127529" y="1181746"/>
                  <a:pt x="8059871" y="1181746"/>
                </a:cubicBezTo>
                <a:cubicBezTo>
                  <a:pt x="7935381" y="1181746"/>
                  <a:pt x="7864039" y="1108635"/>
                  <a:pt x="7864039" y="981230"/>
                </a:cubicBezTo>
                <a:lnTo>
                  <a:pt x="7864039" y="410939"/>
                </a:lnTo>
                <a:lnTo>
                  <a:pt x="7616832" y="410939"/>
                </a:lnTo>
                <a:lnTo>
                  <a:pt x="7616832" y="1074847"/>
                </a:lnTo>
                <a:cubicBezTo>
                  <a:pt x="7616832" y="1183208"/>
                  <a:pt x="7648086" y="1266913"/>
                  <a:pt x="7709679" y="1323669"/>
                </a:cubicBezTo>
                <a:cubicBezTo>
                  <a:pt x="7771499" y="1379805"/>
                  <a:pt x="7855897" y="1408144"/>
                  <a:pt x="7960416" y="1408144"/>
                </a:cubicBezTo>
                <a:moveTo>
                  <a:pt x="7409631" y="1379882"/>
                </a:moveTo>
                <a:lnTo>
                  <a:pt x="7409631" y="716205"/>
                </a:lnTo>
                <a:cubicBezTo>
                  <a:pt x="7409631" y="606925"/>
                  <a:pt x="7377762" y="523600"/>
                  <a:pt x="7315019" y="468306"/>
                </a:cubicBezTo>
                <a:cubicBezTo>
                  <a:pt x="7251049" y="412170"/>
                  <a:pt x="7164655" y="383677"/>
                  <a:pt x="7058290" y="383677"/>
                </a:cubicBezTo>
                <a:cubicBezTo>
                  <a:pt x="6994542" y="383591"/>
                  <a:pt x="6931527" y="397317"/>
                  <a:pt x="6873595" y="423919"/>
                </a:cubicBezTo>
                <a:cubicBezTo>
                  <a:pt x="6814690" y="450565"/>
                  <a:pt x="6767460" y="486046"/>
                  <a:pt x="6733441" y="529515"/>
                </a:cubicBezTo>
                <a:lnTo>
                  <a:pt x="6718081" y="549174"/>
                </a:lnTo>
                <a:lnTo>
                  <a:pt x="6718081" y="-76"/>
                </a:lnTo>
                <a:lnTo>
                  <a:pt x="6471947" y="-76"/>
                </a:lnTo>
                <a:lnTo>
                  <a:pt x="6471947" y="1379882"/>
                </a:lnTo>
                <a:lnTo>
                  <a:pt x="6718081" y="1379882"/>
                </a:lnTo>
                <a:lnTo>
                  <a:pt x="6718081" y="879937"/>
                </a:lnTo>
                <a:cubicBezTo>
                  <a:pt x="6718081" y="798992"/>
                  <a:pt x="6742578" y="733099"/>
                  <a:pt x="6790885" y="683720"/>
                </a:cubicBezTo>
                <a:cubicBezTo>
                  <a:pt x="6840495" y="634418"/>
                  <a:pt x="6899626" y="609306"/>
                  <a:pt x="6966673" y="609306"/>
                </a:cubicBezTo>
                <a:cubicBezTo>
                  <a:pt x="7091082" y="609306"/>
                  <a:pt x="7162424" y="682340"/>
                  <a:pt x="7162424" y="809745"/>
                </a:cubicBezTo>
                <a:lnTo>
                  <a:pt x="7162424" y="1379882"/>
                </a:lnTo>
                <a:close/>
                <a:moveTo>
                  <a:pt x="5973772" y="1408140"/>
                </a:moveTo>
                <a:cubicBezTo>
                  <a:pt x="6088736" y="1408140"/>
                  <a:pt x="6182733" y="1383335"/>
                  <a:pt x="6253079" y="1334341"/>
                </a:cubicBezTo>
                <a:lnTo>
                  <a:pt x="6262447" y="1069701"/>
                </a:lnTo>
                <a:lnTo>
                  <a:pt x="6247241" y="1069701"/>
                </a:lnTo>
                <a:cubicBezTo>
                  <a:pt x="6161232" y="1143885"/>
                  <a:pt x="6069303" y="1181746"/>
                  <a:pt x="5973772" y="1181746"/>
                </a:cubicBezTo>
                <a:cubicBezTo>
                  <a:pt x="5890523" y="1181746"/>
                  <a:pt x="5822096" y="1154638"/>
                  <a:pt x="5770721" y="1101109"/>
                </a:cubicBezTo>
                <a:cubicBezTo>
                  <a:pt x="5719804" y="1048503"/>
                  <a:pt x="5694076" y="979311"/>
                  <a:pt x="5694076" y="895447"/>
                </a:cubicBezTo>
                <a:cubicBezTo>
                  <a:pt x="5694076" y="811813"/>
                  <a:pt x="5719804" y="742621"/>
                  <a:pt x="5770721" y="689866"/>
                </a:cubicBezTo>
                <a:cubicBezTo>
                  <a:pt x="5822096" y="636337"/>
                  <a:pt x="5890523" y="609229"/>
                  <a:pt x="5973772" y="609229"/>
                </a:cubicBezTo>
                <a:cubicBezTo>
                  <a:pt x="6069308" y="609229"/>
                  <a:pt x="6161232" y="646936"/>
                  <a:pt x="6247246" y="721197"/>
                </a:cubicBezTo>
                <a:lnTo>
                  <a:pt x="6262452" y="721197"/>
                </a:lnTo>
                <a:lnTo>
                  <a:pt x="6253084" y="456634"/>
                </a:lnTo>
                <a:cubicBezTo>
                  <a:pt x="6183584" y="407563"/>
                  <a:pt x="6092194" y="383831"/>
                  <a:pt x="5973772" y="383831"/>
                </a:cubicBezTo>
                <a:cubicBezTo>
                  <a:pt x="5835619" y="383831"/>
                  <a:pt x="5705218" y="431445"/>
                  <a:pt x="5606917" y="517997"/>
                </a:cubicBezTo>
                <a:cubicBezTo>
                  <a:pt x="5505240" y="606541"/>
                  <a:pt x="5446950" y="744160"/>
                  <a:pt x="5446950" y="895451"/>
                </a:cubicBezTo>
                <a:cubicBezTo>
                  <a:pt x="5446950" y="1046430"/>
                  <a:pt x="5505317" y="1184434"/>
                  <a:pt x="5606917" y="1273901"/>
                </a:cubicBezTo>
                <a:cubicBezTo>
                  <a:pt x="5705218" y="1360607"/>
                  <a:pt x="5835619" y="1408144"/>
                  <a:pt x="5973772" y="1408144"/>
                </a:cubicBezTo>
                <a:moveTo>
                  <a:pt x="4969276" y="1408144"/>
                </a:moveTo>
                <a:cubicBezTo>
                  <a:pt x="5109583" y="1408144"/>
                  <a:pt x="5218325" y="1359222"/>
                  <a:pt x="5284141" y="1266606"/>
                </a:cubicBezTo>
                <a:cubicBezTo>
                  <a:pt x="5318699" y="1218073"/>
                  <a:pt x="5336208" y="1159168"/>
                  <a:pt x="5336208" y="1091587"/>
                </a:cubicBezTo>
                <a:cubicBezTo>
                  <a:pt x="5332447" y="987914"/>
                  <a:pt x="5301651" y="924402"/>
                  <a:pt x="5232612" y="879245"/>
                </a:cubicBezTo>
                <a:cubicBezTo>
                  <a:pt x="5187067" y="847910"/>
                  <a:pt x="5149205" y="832554"/>
                  <a:pt x="5086540" y="811972"/>
                </a:cubicBezTo>
                <a:cubicBezTo>
                  <a:pt x="5012508" y="787321"/>
                  <a:pt x="4962667" y="765892"/>
                  <a:pt x="4934099" y="746617"/>
                </a:cubicBezTo>
                <a:cubicBezTo>
                  <a:pt x="4904839" y="725958"/>
                  <a:pt x="4890478" y="700922"/>
                  <a:pt x="4890478" y="670433"/>
                </a:cubicBezTo>
                <a:cubicBezTo>
                  <a:pt x="4890478" y="623589"/>
                  <a:pt x="4942161" y="589800"/>
                  <a:pt x="5013199" y="589800"/>
                </a:cubicBezTo>
                <a:cubicBezTo>
                  <a:pt x="5057209" y="589289"/>
                  <a:pt x="5100922" y="597050"/>
                  <a:pt x="5142064" y="612682"/>
                </a:cubicBezTo>
                <a:cubicBezTo>
                  <a:pt x="5178619" y="626815"/>
                  <a:pt x="5219782" y="649009"/>
                  <a:pt x="5266627" y="681340"/>
                </a:cubicBezTo>
                <a:lnTo>
                  <a:pt x="5271465" y="681340"/>
                </a:lnTo>
                <a:lnTo>
                  <a:pt x="5262251" y="443424"/>
                </a:lnTo>
                <a:cubicBezTo>
                  <a:pt x="5192827" y="403875"/>
                  <a:pt x="5108425" y="383831"/>
                  <a:pt x="5011203" y="383831"/>
                </a:cubicBezTo>
                <a:cubicBezTo>
                  <a:pt x="4909447" y="383831"/>
                  <a:pt x="4823589" y="411555"/>
                  <a:pt x="4756238" y="466618"/>
                </a:cubicBezTo>
                <a:cubicBezTo>
                  <a:pt x="4689733" y="519988"/>
                  <a:pt x="4655942" y="591873"/>
                  <a:pt x="4655942" y="680186"/>
                </a:cubicBezTo>
                <a:cubicBezTo>
                  <a:pt x="4655942" y="804984"/>
                  <a:pt x="4739189" y="901362"/>
                  <a:pt x="4890095" y="951741"/>
                </a:cubicBezTo>
                <a:cubicBezTo>
                  <a:pt x="4966200" y="977315"/>
                  <a:pt x="5016885" y="998739"/>
                  <a:pt x="5045071" y="1016941"/>
                </a:cubicBezTo>
                <a:cubicBezTo>
                  <a:pt x="5074868" y="1035985"/>
                  <a:pt x="5089997" y="1061021"/>
                  <a:pt x="5089997" y="1091279"/>
                </a:cubicBezTo>
                <a:cubicBezTo>
                  <a:pt x="5089997" y="1147958"/>
                  <a:pt x="5039695" y="1181746"/>
                  <a:pt x="4955603" y="1181746"/>
                </a:cubicBezTo>
                <a:cubicBezTo>
                  <a:pt x="4863908" y="1181746"/>
                  <a:pt x="4772597" y="1147342"/>
                  <a:pt x="4689349" y="1081372"/>
                </a:cubicBezTo>
                <a:lnTo>
                  <a:pt x="4684357" y="1081372"/>
                </a:lnTo>
                <a:lnTo>
                  <a:pt x="4626990" y="1316446"/>
                </a:lnTo>
                <a:cubicBezTo>
                  <a:pt x="4722679" y="1377348"/>
                  <a:pt x="4837796" y="1408140"/>
                  <a:pt x="4969272" y="1408140"/>
                </a:cubicBezTo>
                <a:moveTo>
                  <a:pt x="4454582" y="1379882"/>
                </a:moveTo>
                <a:lnTo>
                  <a:pt x="4454582" y="716205"/>
                </a:lnTo>
                <a:cubicBezTo>
                  <a:pt x="4454582" y="606925"/>
                  <a:pt x="4422711" y="523600"/>
                  <a:pt x="4359968" y="468306"/>
                </a:cubicBezTo>
                <a:cubicBezTo>
                  <a:pt x="4295996" y="412170"/>
                  <a:pt x="4209679" y="383677"/>
                  <a:pt x="4103237" y="383677"/>
                </a:cubicBezTo>
                <a:cubicBezTo>
                  <a:pt x="4039489" y="383591"/>
                  <a:pt x="3976479" y="397317"/>
                  <a:pt x="3918542" y="423919"/>
                </a:cubicBezTo>
                <a:cubicBezTo>
                  <a:pt x="3859641" y="450565"/>
                  <a:pt x="3812412" y="486046"/>
                  <a:pt x="3778388" y="529515"/>
                </a:cubicBezTo>
                <a:lnTo>
                  <a:pt x="3763028" y="549174"/>
                </a:lnTo>
                <a:lnTo>
                  <a:pt x="3763028" y="-76"/>
                </a:lnTo>
                <a:lnTo>
                  <a:pt x="3516898" y="-76"/>
                </a:lnTo>
                <a:lnTo>
                  <a:pt x="3516898" y="1379882"/>
                </a:lnTo>
                <a:lnTo>
                  <a:pt x="3763028" y="1379882"/>
                </a:lnTo>
                <a:lnTo>
                  <a:pt x="3763028" y="879937"/>
                </a:lnTo>
                <a:cubicBezTo>
                  <a:pt x="3763028" y="798992"/>
                  <a:pt x="3787525" y="733099"/>
                  <a:pt x="3835909" y="683720"/>
                </a:cubicBezTo>
                <a:cubicBezTo>
                  <a:pt x="3885442" y="634418"/>
                  <a:pt x="3944578" y="609306"/>
                  <a:pt x="4011620" y="609306"/>
                </a:cubicBezTo>
                <a:cubicBezTo>
                  <a:pt x="4136029" y="609306"/>
                  <a:pt x="4207376" y="682340"/>
                  <a:pt x="4207376" y="809745"/>
                </a:cubicBezTo>
                <a:lnTo>
                  <a:pt x="4207376" y="1379882"/>
                </a:lnTo>
                <a:close/>
                <a:moveTo>
                  <a:pt x="3018796" y="1408140"/>
                </a:moveTo>
                <a:cubicBezTo>
                  <a:pt x="3133760" y="1408140"/>
                  <a:pt x="3227680" y="1383335"/>
                  <a:pt x="3298026" y="1334341"/>
                </a:cubicBezTo>
                <a:lnTo>
                  <a:pt x="3307394" y="1069701"/>
                </a:lnTo>
                <a:lnTo>
                  <a:pt x="3292188" y="1069701"/>
                </a:lnTo>
                <a:cubicBezTo>
                  <a:pt x="3206256" y="1143885"/>
                  <a:pt x="3114250" y="1181746"/>
                  <a:pt x="3018791" y="1181746"/>
                </a:cubicBezTo>
                <a:cubicBezTo>
                  <a:pt x="2935470" y="1181746"/>
                  <a:pt x="2867120" y="1154638"/>
                  <a:pt x="2815668" y="1101109"/>
                </a:cubicBezTo>
                <a:cubicBezTo>
                  <a:pt x="2764827" y="1048503"/>
                  <a:pt x="2739099" y="979311"/>
                  <a:pt x="2739099" y="895447"/>
                </a:cubicBezTo>
                <a:cubicBezTo>
                  <a:pt x="2739099" y="811813"/>
                  <a:pt x="2764827" y="742621"/>
                  <a:pt x="2815668" y="689862"/>
                </a:cubicBezTo>
                <a:cubicBezTo>
                  <a:pt x="2867120" y="636337"/>
                  <a:pt x="2935470" y="609229"/>
                  <a:pt x="3018796" y="609229"/>
                </a:cubicBezTo>
                <a:cubicBezTo>
                  <a:pt x="3114250" y="609229"/>
                  <a:pt x="3206256" y="646936"/>
                  <a:pt x="3292188" y="721197"/>
                </a:cubicBezTo>
                <a:lnTo>
                  <a:pt x="3307394" y="721197"/>
                </a:lnTo>
                <a:lnTo>
                  <a:pt x="3298026" y="456634"/>
                </a:lnTo>
                <a:cubicBezTo>
                  <a:pt x="3228526" y="407563"/>
                  <a:pt x="3137141" y="383831"/>
                  <a:pt x="3018796" y="383831"/>
                </a:cubicBezTo>
                <a:cubicBezTo>
                  <a:pt x="2880561" y="383831"/>
                  <a:pt x="2750160" y="431445"/>
                  <a:pt x="2651864" y="517997"/>
                </a:cubicBezTo>
                <a:cubicBezTo>
                  <a:pt x="2550182" y="606541"/>
                  <a:pt x="2491897" y="744160"/>
                  <a:pt x="2491897" y="895451"/>
                </a:cubicBezTo>
                <a:cubicBezTo>
                  <a:pt x="2491897" y="1046430"/>
                  <a:pt x="2550259" y="1184434"/>
                  <a:pt x="2651864" y="1273901"/>
                </a:cubicBezTo>
                <a:cubicBezTo>
                  <a:pt x="2750160" y="1360607"/>
                  <a:pt x="2880561" y="1408144"/>
                  <a:pt x="3018796" y="1408144"/>
                </a:cubicBezTo>
                <a:moveTo>
                  <a:pt x="1106561" y="-76"/>
                </a:moveTo>
                <a:lnTo>
                  <a:pt x="1106561" y="1379882"/>
                </a:lnTo>
                <a:lnTo>
                  <a:pt x="839849" y="1379882"/>
                </a:lnTo>
                <a:lnTo>
                  <a:pt x="839849" y="763127"/>
                </a:lnTo>
                <a:lnTo>
                  <a:pt x="267789" y="763127"/>
                </a:lnTo>
                <a:lnTo>
                  <a:pt x="267789" y="1379882"/>
                </a:lnTo>
                <a:lnTo>
                  <a:pt x="1095" y="1379882"/>
                </a:lnTo>
                <a:lnTo>
                  <a:pt x="1095" y="-76"/>
                </a:lnTo>
                <a:lnTo>
                  <a:pt x="267789" y="-76"/>
                </a:lnTo>
                <a:lnTo>
                  <a:pt x="267789" y="540725"/>
                </a:lnTo>
                <a:lnTo>
                  <a:pt x="839844" y="540725"/>
                </a:lnTo>
                <a:lnTo>
                  <a:pt x="839844" y="-76"/>
                </a:lnTo>
                <a:close/>
              </a:path>
            </a:pathLst>
          </a:custGeom>
          <a:solidFill>
            <a:schemeClr val="bg2"/>
          </a:solidFill>
          <a:ln w="4526"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1417320" y="1376363"/>
            <a:ext cx="6550343" cy="2179320"/>
          </a:xfrm>
        </p:spPr>
        <p:txBody>
          <a:bodyPr anchor="b"/>
          <a:lstStyle>
            <a:lvl1pPr algn="l">
              <a:lnSpc>
                <a:spcPct val="85000"/>
              </a:lnSpc>
              <a:defRPr sz="4800">
                <a:solidFill>
                  <a:schemeClr val="bg2"/>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1417320" y="5036821"/>
            <a:ext cx="6550343" cy="861059"/>
          </a:xfrm>
        </p:spPr>
        <p:txBody>
          <a:bodyPr/>
          <a:lstStyle>
            <a:lvl1pPr marL="0" indent="0" algn="l">
              <a:spcAft>
                <a:spcPts val="0"/>
              </a:spcAft>
              <a:buNone/>
              <a:defRPr sz="14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4" name="Datumsplatzhalter 3">
            <a:extLst>
              <a:ext uri="{FF2B5EF4-FFF2-40B4-BE49-F238E27FC236}">
                <a16:creationId xmlns:a16="http://schemas.microsoft.com/office/drawing/2014/main" id="{08668D16-A3CC-44E7-A2F5-E9527152FECE}"/>
              </a:ext>
            </a:extLst>
          </p:cNvPr>
          <p:cNvSpPr>
            <a:spLocks noGrp="1"/>
          </p:cNvSpPr>
          <p:nvPr>
            <p:ph type="dt" sz="half" idx="10"/>
          </p:nvPr>
        </p:nvSpPr>
        <p:spPr bwMode="black">
          <a:xfrm>
            <a:off x="1417319" y="5992496"/>
            <a:ext cx="6550343" cy="234950"/>
          </a:xfrm>
        </p:spPr>
        <p:txBody>
          <a:bodyPr/>
          <a:lstStyle>
            <a:lvl1pPr>
              <a:defRPr sz="1400">
                <a:solidFill>
                  <a:schemeClr val="bg2"/>
                </a:solidFill>
              </a:defRPr>
            </a:lvl1pPr>
          </a:lstStyle>
          <a:p>
            <a:fld id="{5827BDC2-D17E-4C38-B3B4-75CC1065F727}" type="datetime1">
              <a:rPr lang="de-DE" smtClean="0"/>
              <a:t>16.09.24</a:t>
            </a:fld>
            <a:endParaRPr lang="de-DE"/>
          </a:p>
        </p:txBody>
      </p:sp>
      <p:sp>
        <p:nvSpPr>
          <p:cNvPr id="11" name="Grafik 9">
            <a:extLst>
              <a:ext uri="{FF2B5EF4-FFF2-40B4-BE49-F238E27FC236}">
                <a16:creationId xmlns:a16="http://schemas.microsoft.com/office/drawing/2014/main" id="{CE96C1B6-74B8-493F-A123-5D9575B39665}"/>
              </a:ext>
              <a:ext uri="{C183D7F6-B498-43B3-948B-1728B52AA6E4}">
                <adec:decorative xmlns:adec="http://schemas.microsoft.com/office/drawing/2017/decorative" val="1"/>
              </a:ext>
            </a:extLst>
          </p:cNvPr>
          <p:cNvSpPr>
            <a:spLocks noChangeAspect="1"/>
          </p:cNvSpPr>
          <p:nvPr/>
        </p:nvSpPr>
        <p:spPr bwMode="black">
          <a:xfrm>
            <a:off x="8866188" y="200117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
        <p:nvSpPr>
          <p:cNvPr id="12" name="Grafik 9">
            <a:extLst>
              <a:ext uri="{FF2B5EF4-FFF2-40B4-BE49-F238E27FC236}">
                <a16:creationId xmlns:a16="http://schemas.microsoft.com/office/drawing/2014/main" id="{23C3807F-04C8-46FA-97F5-DD8737A0EE8E}"/>
              </a:ext>
              <a:ext uri="{C183D7F6-B498-43B3-948B-1728B52AA6E4}">
                <adec:decorative xmlns:adec="http://schemas.microsoft.com/office/drawing/2017/decorative" val="1"/>
              </a:ext>
            </a:extLst>
          </p:cNvPr>
          <p:cNvSpPr>
            <a:spLocks noChangeAspect="1"/>
          </p:cNvSpPr>
          <p:nvPr userDrawn="1"/>
        </p:nvSpPr>
        <p:spPr bwMode="black">
          <a:xfrm>
            <a:off x="8866188" y="336960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
        <p:nvSpPr>
          <p:cNvPr id="13" name="Grafik 9">
            <a:extLst>
              <a:ext uri="{FF2B5EF4-FFF2-40B4-BE49-F238E27FC236}">
                <a16:creationId xmlns:a16="http://schemas.microsoft.com/office/drawing/2014/main" id="{DD22E15A-6B69-468D-91EA-F60F664B1821}"/>
              </a:ext>
              <a:ext uri="{C183D7F6-B498-43B3-948B-1728B52AA6E4}">
                <adec:decorative xmlns:adec="http://schemas.microsoft.com/office/drawing/2017/decorative" val="1"/>
              </a:ext>
            </a:extLst>
          </p:cNvPr>
          <p:cNvSpPr>
            <a:spLocks noChangeAspect="1"/>
          </p:cNvSpPr>
          <p:nvPr userDrawn="1"/>
        </p:nvSpPr>
        <p:spPr bwMode="black">
          <a:xfrm>
            <a:off x="8866188" y="473802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
        <p:nvSpPr>
          <p:cNvPr id="14" name="Grafik 9">
            <a:extLst>
              <a:ext uri="{FF2B5EF4-FFF2-40B4-BE49-F238E27FC236}">
                <a16:creationId xmlns:a16="http://schemas.microsoft.com/office/drawing/2014/main" id="{BC69C5D7-4FF1-45F1-940B-B3B8DF394567}"/>
              </a:ext>
              <a:ext uri="{C183D7F6-B498-43B3-948B-1728B52AA6E4}">
                <adec:decorative xmlns:adec="http://schemas.microsoft.com/office/drawing/2017/decorative" val="1"/>
              </a:ext>
            </a:extLst>
          </p:cNvPr>
          <p:cNvSpPr>
            <a:spLocks noChangeAspect="1"/>
          </p:cNvSpPr>
          <p:nvPr userDrawn="1"/>
        </p:nvSpPr>
        <p:spPr bwMode="black">
          <a:xfrm>
            <a:off x="8866188" y="61064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bg2"/>
          </a:solidFill>
          <a:ln w="20227" cap="flat">
            <a:noFill/>
            <a:prstDash val="solid"/>
            <a:miter/>
          </a:ln>
        </p:spPr>
        <p:txBody>
          <a:bodyPr rtlCol="0" anchor="ctr"/>
          <a:lstStyle/>
          <a:p>
            <a:endParaRPr lang="de-DE"/>
          </a:p>
        </p:txBody>
      </p:sp>
    </p:spTree>
    <p:extLst>
      <p:ext uri="{BB962C8B-B14F-4D97-AF65-F5344CB8AC3E}">
        <p14:creationId xmlns:p14="http://schemas.microsoft.com/office/powerpoint/2010/main" val="3689277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3">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73B858D-1C44-433A-BBE7-AC3E041C465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white">
          <a:xfrm>
            <a:off x="0" y="0"/>
            <a:ext cx="12191997" cy="6857998"/>
          </a:xfrm>
          <a:prstGeom prst="rect">
            <a:avLst/>
          </a:prstGeom>
        </p:spPr>
      </p:pic>
      <p:sp>
        <p:nvSpPr>
          <p:cNvPr id="9" name="Grafik 7" descr="Logo Hochschule Bremerhaven">
            <a:extLst>
              <a:ext uri="{FF2B5EF4-FFF2-40B4-BE49-F238E27FC236}">
                <a16:creationId xmlns:a16="http://schemas.microsoft.com/office/drawing/2014/main" id="{1613F25D-9C97-4D33-82E3-A8657B7B6DD5}"/>
              </a:ext>
              <a:ext uri="{C183D7F6-B498-43B3-948B-1728B52AA6E4}">
                <adec:decorative xmlns:adec="http://schemas.microsoft.com/office/drawing/2017/decorative" val="0"/>
              </a:ext>
            </a:extLst>
          </p:cNvPr>
          <p:cNvSpPr/>
          <p:nvPr/>
        </p:nvSpPr>
        <p:spPr bwMode="black">
          <a:xfrm>
            <a:off x="8617742" y="456057"/>
            <a:ext cx="2019301" cy="517522"/>
          </a:xfrm>
          <a:custGeom>
            <a:avLst/>
            <a:gdLst>
              <a:gd name="connsiteX0" fmla="*/ 1467583 w 12190687"/>
              <a:gd name="connsiteY0" fmla="*/ 1058102 h 3124326"/>
              <a:gd name="connsiteX1" fmla="*/ 1516655 w 12190687"/>
              <a:gd name="connsiteY1" fmla="*/ 1235809 h 3124326"/>
              <a:gd name="connsiteX2" fmla="*/ 1648897 w 12190687"/>
              <a:gd name="connsiteY2" fmla="*/ 1362295 h 3124326"/>
              <a:gd name="connsiteX3" fmla="*/ 1831058 w 12190687"/>
              <a:gd name="connsiteY3" fmla="*/ 1408140 h 3124326"/>
              <a:gd name="connsiteX4" fmla="*/ 2012684 w 12190687"/>
              <a:gd name="connsiteY4" fmla="*/ 1362295 h 3124326"/>
              <a:gd name="connsiteX5" fmla="*/ 2145620 w 12190687"/>
              <a:gd name="connsiteY5" fmla="*/ 1235886 h 3124326"/>
              <a:gd name="connsiteX6" fmla="*/ 2194768 w 12190687"/>
              <a:gd name="connsiteY6" fmla="*/ 1058102 h 3124326"/>
              <a:gd name="connsiteX7" fmla="*/ 9830046 w 12190687"/>
              <a:gd name="connsiteY7" fmla="*/ 2127034 h 3124326"/>
              <a:gd name="connsiteX8" fmla="*/ 9594488 w 12190687"/>
              <a:gd name="connsiteY8" fmla="*/ 2635581 h 3124326"/>
              <a:gd name="connsiteX9" fmla="*/ 9357979 w 12190687"/>
              <a:gd name="connsiteY9" fmla="*/ 2127034 h 3124326"/>
              <a:gd name="connsiteX10" fmla="*/ 9091860 w 12190687"/>
              <a:gd name="connsiteY10" fmla="*/ 2127034 h 3124326"/>
              <a:gd name="connsiteX11" fmla="*/ 9562944 w 12190687"/>
              <a:gd name="connsiteY11" fmla="*/ 3095976 h 3124326"/>
              <a:gd name="connsiteX12" fmla="*/ 9624991 w 12190687"/>
              <a:gd name="connsiteY12" fmla="*/ 3095976 h 3124326"/>
              <a:gd name="connsiteX13" fmla="*/ 10096062 w 12190687"/>
              <a:gd name="connsiteY13" fmla="*/ 2127034 h 3124326"/>
              <a:gd name="connsiteX14" fmla="*/ 1545686 w 12190687"/>
              <a:gd name="connsiteY14" fmla="*/ 895985 h 3124326"/>
              <a:gd name="connsiteX15" fmla="*/ 1545532 w 12190687"/>
              <a:gd name="connsiteY15" fmla="*/ 895524 h 3124326"/>
              <a:gd name="connsiteX16" fmla="*/ 1629166 w 12190687"/>
              <a:gd name="connsiteY16" fmla="*/ 689558 h 3124326"/>
              <a:gd name="connsiteX17" fmla="*/ 1831139 w 12190687"/>
              <a:gd name="connsiteY17" fmla="*/ 609152 h 3124326"/>
              <a:gd name="connsiteX18" fmla="*/ 2033040 w 12190687"/>
              <a:gd name="connsiteY18" fmla="*/ 689482 h 3124326"/>
              <a:gd name="connsiteX19" fmla="*/ 2117669 w 12190687"/>
              <a:gd name="connsiteY19" fmla="*/ 895524 h 3124326"/>
              <a:gd name="connsiteX20" fmla="*/ 2117593 w 12190687"/>
              <a:gd name="connsiteY20" fmla="*/ 895985 h 3124326"/>
              <a:gd name="connsiteX21" fmla="*/ 2363722 w 12190687"/>
              <a:gd name="connsiteY21" fmla="*/ 895985 h 3124326"/>
              <a:gd name="connsiteX22" fmla="*/ 2363876 w 12190687"/>
              <a:gd name="connsiteY22" fmla="*/ 895524 h 3124326"/>
              <a:gd name="connsiteX23" fmla="*/ 2206521 w 12190687"/>
              <a:gd name="connsiteY23" fmla="*/ 530510 h 3124326"/>
              <a:gd name="connsiteX24" fmla="*/ 1831139 w 12190687"/>
              <a:gd name="connsiteY24" fmla="*/ 383677 h 3124326"/>
              <a:gd name="connsiteX25" fmla="*/ 1454762 w 12190687"/>
              <a:gd name="connsiteY25" fmla="*/ 530510 h 3124326"/>
              <a:gd name="connsiteX26" fmla="*/ 1298402 w 12190687"/>
              <a:gd name="connsiteY26" fmla="*/ 895524 h 3124326"/>
              <a:gd name="connsiteX27" fmla="*/ 1298479 w 12190687"/>
              <a:gd name="connsiteY27" fmla="*/ 895985 h 3124326"/>
              <a:gd name="connsiteX28" fmla="*/ 12191737 w 12190687"/>
              <a:gd name="connsiteY28" fmla="*/ 3095976 h 3124326"/>
              <a:gd name="connsiteX29" fmla="*/ 12191737 w 12190687"/>
              <a:gd name="connsiteY29" fmla="*/ 2432300 h 3124326"/>
              <a:gd name="connsiteX30" fmla="*/ 12099143 w 12190687"/>
              <a:gd name="connsiteY30" fmla="*/ 2184246 h 3124326"/>
              <a:gd name="connsiteX31" fmla="*/ 11849239 w 12190687"/>
              <a:gd name="connsiteY31" fmla="*/ 2099771 h 3124326"/>
              <a:gd name="connsiteX32" fmla="*/ 11669526 w 12190687"/>
              <a:gd name="connsiteY32" fmla="*/ 2139936 h 3124326"/>
              <a:gd name="connsiteX33" fmla="*/ 11532129 w 12190687"/>
              <a:gd name="connsiteY33" fmla="*/ 2245532 h 3124326"/>
              <a:gd name="connsiteX34" fmla="*/ 11516923 w 12190687"/>
              <a:gd name="connsiteY34" fmla="*/ 2265037 h 3124326"/>
              <a:gd name="connsiteX35" fmla="*/ 11516923 w 12190687"/>
              <a:gd name="connsiteY35" fmla="*/ 2127110 h 3124326"/>
              <a:gd name="connsiteX36" fmla="*/ 11270729 w 12190687"/>
              <a:gd name="connsiteY36" fmla="*/ 2127110 h 3124326"/>
              <a:gd name="connsiteX37" fmla="*/ 11270729 w 12190687"/>
              <a:gd name="connsiteY37" fmla="*/ 3095976 h 3124326"/>
              <a:gd name="connsiteX38" fmla="*/ 11516923 w 12190687"/>
              <a:gd name="connsiteY38" fmla="*/ 3095976 h 3124326"/>
              <a:gd name="connsiteX39" fmla="*/ 11516923 w 12190687"/>
              <a:gd name="connsiteY39" fmla="*/ 2596032 h 3124326"/>
              <a:gd name="connsiteX40" fmla="*/ 11582544 w 12190687"/>
              <a:gd name="connsiteY40" fmla="*/ 2399430 h 3124326"/>
              <a:gd name="connsiteX41" fmla="*/ 11748770 w 12190687"/>
              <a:gd name="connsiteY41" fmla="*/ 2325323 h 3124326"/>
              <a:gd name="connsiteX42" fmla="*/ 11945634 w 12190687"/>
              <a:gd name="connsiteY42" fmla="*/ 2525763 h 3124326"/>
              <a:gd name="connsiteX43" fmla="*/ 11945634 w 12190687"/>
              <a:gd name="connsiteY43" fmla="*/ 3095976 h 3124326"/>
              <a:gd name="connsiteX44" fmla="*/ 10601437 w 12190687"/>
              <a:gd name="connsiteY44" fmla="*/ 2286313 h 3124326"/>
              <a:gd name="connsiteX45" fmla="*/ 10766124 w 12190687"/>
              <a:gd name="connsiteY45" fmla="*/ 2346906 h 3124326"/>
              <a:gd name="connsiteX46" fmla="*/ 10845051 w 12190687"/>
              <a:gd name="connsiteY46" fmla="*/ 2501496 h 3124326"/>
              <a:gd name="connsiteX47" fmla="*/ 10846137 w 12190687"/>
              <a:gd name="connsiteY47" fmla="*/ 2511095 h 3124326"/>
              <a:gd name="connsiteX48" fmla="*/ 10338725 w 12190687"/>
              <a:gd name="connsiteY48" fmla="*/ 2511095 h 3124326"/>
              <a:gd name="connsiteX49" fmla="*/ 10341667 w 12190687"/>
              <a:gd name="connsiteY49" fmla="*/ 2500188 h 3124326"/>
              <a:gd name="connsiteX50" fmla="*/ 10601437 w 12190687"/>
              <a:gd name="connsiteY50" fmla="*/ 2286308 h 3124326"/>
              <a:gd name="connsiteX51" fmla="*/ 10626871 w 12190687"/>
              <a:gd name="connsiteY51" fmla="*/ 3124239 h 3124326"/>
              <a:gd name="connsiteX52" fmla="*/ 11010462 w 12190687"/>
              <a:gd name="connsiteY52" fmla="*/ 3023557 h 3124326"/>
              <a:gd name="connsiteX53" fmla="*/ 11019739 w 12190687"/>
              <a:gd name="connsiteY53" fmla="*/ 2787714 h 3124326"/>
              <a:gd name="connsiteX54" fmla="*/ 11003492 w 12190687"/>
              <a:gd name="connsiteY54" fmla="*/ 2787714 h 3124326"/>
              <a:gd name="connsiteX55" fmla="*/ 10645381 w 12190687"/>
              <a:gd name="connsiteY55" fmla="*/ 2917269 h 3124326"/>
              <a:gd name="connsiteX56" fmla="*/ 10334742 w 12190687"/>
              <a:gd name="connsiteY56" fmla="*/ 2683426 h 3124326"/>
              <a:gd name="connsiteX57" fmla="*/ 10332570 w 12190687"/>
              <a:gd name="connsiteY57" fmla="*/ 2673135 h 3124326"/>
              <a:gd name="connsiteX58" fmla="*/ 11092239 w 12190687"/>
              <a:gd name="connsiteY58" fmla="*/ 2673135 h 3124326"/>
              <a:gd name="connsiteX59" fmla="*/ 11092239 w 12190687"/>
              <a:gd name="connsiteY59" fmla="*/ 2603712 h 3124326"/>
              <a:gd name="connsiteX60" fmla="*/ 10970319 w 12190687"/>
              <a:gd name="connsiteY60" fmla="*/ 2253520 h 3124326"/>
              <a:gd name="connsiteX61" fmla="*/ 10601437 w 12190687"/>
              <a:gd name="connsiteY61" fmla="*/ 2099776 h 3124326"/>
              <a:gd name="connsiteX62" fmla="*/ 10244637 w 12190687"/>
              <a:gd name="connsiteY62" fmla="*/ 2245378 h 3124326"/>
              <a:gd name="connsiteX63" fmla="*/ 10099954 w 12190687"/>
              <a:gd name="connsiteY63" fmla="*/ 2603712 h 3124326"/>
              <a:gd name="connsiteX64" fmla="*/ 10170010 w 12190687"/>
              <a:gd name="connsiteY64" fmla="*/ 2868352 h 3124326"/>
              <a:gd name="connsiteX65" fmla="*/ 10360855 w 12190687"/>
              <a:gd name="connsiteY65" fmla="*/ 3056196 h 3124326"/>
              <a:gd name="connsiteX66" fmla="*/ 10626871 w 12190687"/>
              <a:gd name="connsiteY66" fmla="*/ 3124239 h 3124326"/>
              <a:gd name="connsiteX67" fmla="*/ 8442932 w 12190687"/>
              <a:gd name="connsiteY67" fmla="*/ 2325323 h 3124326"/>
              <a:gd name="connsiteX68" fmla="*/ 8645214 w 12190687"/>
              <a:gd name="connsiteY68" fmla="*/ 2407880 h 3124326"/>
              <a:gd name="connsiteX69" fmla="*/ 8721701 w 12190687"/>
              <a:gd name="connsiteY69" fmla="*/ 2611541 h 3124326"/>
              <a:gd name="connsiteX70" fmla="*/ 8645214 w 12190687"/>
              <a:gd name="connsiteY70" fmla="*/ 2815053 h 3124326"/>
              <a:gd name="connsiteX71" fmla="*/ 8442932 w 12190687"/>
              <a:gd name="connsiteY71" fmla="*/ 2897763 h 3124326"/>
              <a:gd name="connsiteX72" fmla="*/ 8240728 w 12190687"/>
              <a:gd name="connsiteY72" fmla="*/ 2815053 h 3124326"/>
              <a:gd name="connsiteX73" fmla="*/ 8165313 w 12190687"/>
              <a:gd name="connsiteY73" fmla="*/ 2611541 h 3124326"/>
              <a:gd name="connsiteX74" fmla="*/ 8240728 w 12190687"/>
              <a:gd name="connsiteY74" fmla="*/ 2407875 h 3124326"/>
              <a:gd name="connsiteX75" fmla="*/ 8442932 w 12190687"/>
              <a:gd name="connsiteY75" fmla="*/ 2325319 h 3124326"/>
              <a:gd name="connsiteX76" fmla="*/ 8389403 w 12190687"/>
              <a:gd name="connsiteY76" fmla="*/ 3124239 h 3124326"/>
              <a:gd name="connsiteX77" fmla="*/ 8565423 w 12190687"/>
              <a:gd name="connsiteY77" fmla="*/ 3095669 h 3124326"/>
              <a:gd name="connsiteX78" fmla="*/ 8694593 w 12190687"/>
              <a:gd name="connsiteY78" fmla="*/ 3008659 h 3124326"/>
              <a:gd name="connsiteX79" fmla="*/ 8708952 w 12190687"/>
              <a:gd name="connsiteY79" fmla="*/ 2994910 h 3124326"/>
              <a:gd name="connsiteX80" fmla="*/ 8708952 w 12190687"/>
              <a:gd name="connsiteY80" fmla="*/ 3095899 h 3124326"/>
              <a:gd name="connsiteX81" fmla="*/ 8956159 w 12190687"/>
              <a:gd name="connsiteY81" fmla="*/ 3095899 h 3124326"/>
              <a:gd name="connsiteX82" fmla="*/ 8956159 w 12190687"/>
              <a:gd name="connsiteY82" fmla="*/ 2127034 h 3124326"/>
              <a:gd name="connsiteX83" fmla="*/ 8708952 w 12190687"/>
              <a:gd name="connsiteY83" fmla="*/ 2127034 h 3124326"/>
              <a:gd name="connsiteX84" fmla="*/ 8708952 w 12190687"/>
              <a:gd name="connsiteY84" fmla="*/ 2232937 h 3124326"/>
              <a:gd name="connsiteX85" fmla="*/ 8693669 w 12190687"/>
              <a:gd name="connsiteY85" fmla="*/ 2213432 h 3124326"/>
              <a:gd name="connsiteX86" fmla="*/ 8404994 w 12190687"/>
              <a:gd name="connsiteY86" fmla="*/ 2099771 h 3124326"/>
              <a:gd name="connsiteX87" fmla="*/ 8159629 w 12190687"/>
              <a:gd name="connsiteY87" fmla="*/ 2168814 h 3124326"/>
              <a:gd name="connsiteX88" fmla="*/ 7982383 w 12190687"/>
              <a:gd name="connsiteY88" fmla="*/ 2354581 h 3124326"/>
              <a:gd name="connsiteX89" fmla="*/ 7918102 w 12190687"/>
              <a:gd name="connsiteY89" fmla="*/ 2611700 h 3124326"/>
              <a:gd name="connsiteX90" fmla="*/ 8123302 w 12190687"/>
              <a:gd name="connsiteY90" fmla="*/ 3036229 h 3124326"/>
              <a:gd name="connsiteX91" fmla="*/ 8389403 w 12190687"/>
              <a:gd name="connsiteY91" fmla="*/ 3124239 h 3124326"/>
              <a:gd name="connsiteX92" fmla="*/ 7750763 w 12190687"/>
              <a:gd name="connsiteY92" fmla="*/ 3095976 h 3124326"/>
              <a:gd name="connsiteX93" fmla="*/ 7750763 w 12190687"/>
              <a:gd name="connsiteY93" fmla="*/ 2432300 h 3124326"/>
              <a:gd name="connsiteX94" fmla="*/ 7656150 w 12190687"/>
              <a:gd name="connsiteY94" fmla="*/ 2184246 h 3124326"/>
              <a:gd name="connsiteX95" fmla="*/ 7399421 w 12190687"/>
              <a:gd name="connsiteY95" fmla="*/ 2099771 h 3124326"/>
              <a:gd name="connsiteX96" fmla="*/ 7214722 w 12190687"/>
              <a:gd name="connsiteY96" fmla="*/ 2139936 h 3124326"/>
              <a:gd name="connsiteX97" fmla="*/ 7074568 w 12190687"/>
              <a:gd name="connsiteY97" fmla="*/ 2245532 h 3124326"/>
              <a:gd name="connsiteX98" fmla="*/ 7059290 w 12190687"/>
              <a:gd name="connsiteY98" fmla="*/ 2265191 h 3124326"/>
              <a:gd name="connsiteX99" fmla="*/ 7059290 w 12190687"/>
              <a:gd name="connsiteY99" fmla="*/ 1715863 h 3124326"/>
              <a:gd name="connsiteX100" fmla="*/ 6813078 w 12190687"/>
              <a:gd name="connsiteY100" fmla="*/ 1715863 h 3124326"/>
              <a:gd name="connsiteX101" fmla="*/ 6813078 w 12190687"/>
              <a:gd name="connsiteY101" fmla="*/ 3095976 h 3124326"/>
              <a:gd name="connsiteX102" fmla="*/ 7059290 w 12190687"/>
              <a:gd name="connsiteY102" fmla="*/ 3095976 h 3124326"/>
              <a:gd name="connsiteX103" fmla="*/ 7059290 w 12190687"/>
              <a:gd name="connsiteY103" fmla="*/ 2596032 h 3124326"/>
              <a:gd name="connsiteX104" fmla="*/ 7132093 w 12190687"/>
              <a:gd name="connsiteY104" fmla="*/ 2399815 h 3124326"/>
              <a:gd name="connsiteX105" fmla="*/ 7307800 w 12190687"/>
              <a:gd name="connsiteY105" fmla="*/ 2325323 h 3124326"/>
              <a:gd name="connsiteX106" fmla="*/ 7503556 w 12190687"/>
              <a:gd name="connsiteY106" fmla="*/ 2525763 h 3124326"/>
              <a:gd name="connsiteX107" fmla="*/ 7503556 w 12190687"/>
              <a:gd name="connsiteY107" fmla="*/ 3095976 h 3124326"/>
              <a:gd name="connsiteX108" fmla="*/ 6229424 w 12190687"/>
              <a:gd name="connsiteY108" fmla="*/ 3095976 h 3124326"/>
              <a:gd name="connsiteX109" fmla="*/ 6229424 w 12190687"/>
              <a:gd name="connsiteY109" fmla="*/ 2567615 h 3124326"/>
              <a:gd name="connsiteX110" fmla="*/ 6294470 w 12190687"/>
              <a:gd name="connsiteY110" fmla="*/ 2387066 h 3124326"/>
              <a:gd name="connsiteX111" fmla="*/ 6457510 w 12190687"/>
              <a:gd name="connsiteY111" fmla="*/ 2325323 h 3124326"/>
              <a:gd name="connsiteX112" fmla="*/ 6634987 w 12190687"/>
              <a:gd name="connsiteY112" fmla="*/ 2405191 h 3124326"/>
              <a:gd name="connsiteX113" fmla="*/ 6659945 w 12190687"/>
              <a:gd name="connsiteY113" fmla="*/ 2405191 h 3124326"/>
              <a:gd name="connsiteX114" fmla="*/ 6643282 w 12190687"/>
              <a:gd name="connsiteY114" fmla="*/ 2141624 h 3124326"/>
              <a:gd name="connsiteX115" fmla="*/ 6491606 w 12190687"/>
              <a:gd name="connsiteY115" fmla="*/ 2099771 h 3124326"/>
              <a:gd name="connsiteX116" fmla="*/ 6244707 w 12190687"/>
              <a:gd name="connsiteY116" fmla="*/ 2222108 h 3124326"/>
              <a:gd name="connsiteX117" fmla="*/ 6229424 w 12190687"/>
              <a:gd name="connsiteY117" fmla="*/ 2241844 h 3124326"/>
              <a:gd name="connsiteX118" fmla="*/ 6229424 w 12190687"/>
              <a:gd name="connsiteY118" fmla="*/ 2127110 h 3124326"/>
              <a:gd name="connsiteX119" fmla="*/ 5983217 w 12190687"/>
              <a:gd name="connsiteY119" fmla="*/ 2127110 h 3124326"/>
              <a:gd name="connsiteX120" fmla="*/ 5983217 w 12190687"/>
              <a:gd name="connsiteY120" fmla="*/ 3095976 h 3124326"/>
              <a:gd name="connsiteX121" fmla="*/ 5303719 w 12190687"/>
              <a:gd name="connsiteY121" fmla="*/ 2286308 h 3124326"/>
              <a:gd name="connsiteX122" fmla="*/ 5468374 w 12190687"/>
              <a:gd name="connsiteY122" fmla="*/ 2346902 h 3124326"/>
              <a:gd name="connsiteX123" fmla="*/ 5547319 w 12190687"/>
              <a:gd name="connsiteY123" fmla="*/ 2501492 h 3124326"/>
              <a:gd name="connsiteX124" fmla="*/ 5548319 w 12190687"/>
              <a:gd name="connsiteY124" fmla="*/ 2511095 h 3124326"/>
              <a:gd name="connsiteX125" fmla="*/ 5040998 w 12190687"/>
              <a:gd name="connsiteY125" fmla="*/ 2511095 h 3124326"/>
              <a:gd name="connsiteX126" fmla="*/ 5043840 w 12190687"/>
              <a:gd name="connsiteY126" fmla="*/ 2500188 h 3124326"/>
              <a:gd name="connsiteX127" fmla="*/ 5303719 w 12190687"/>
              <a:gd name="connsiteY127" fmla="*/ 2286308 h 3124326"/>
              <a:gd name="connsiteX128" fmla="*/ 5329139 w 12190687"/>
              <a:gd name="connsiteY128" fmla="*/ 3124234 h 3124326"/>
              <a:gd name="connsiteX129" fmla="*/ 5712739 w 12190687"/>
              <a:gd name="connsiteY129" fmla="*/ 3023557 h 3124326"/>
              <a:gd name="connsiteX130" fmla="*/ 5722030 w 12190687"/>
              <a:gd name="connsiteY130" fmla="*/ 2787714 h 3124326"/>
              <a:gd name="connsiteX131" fmla="*/ 5705747 w 12190687"/>
              <a:gd name="connsiteY131" fmla="*/ 2787714 h 3124326"/>
              <a:gd name="connsiteX132" fmla="*/ 5347644 w 12190687"/>
              <a:gd name="connsiteY132" fmla="*/ 2917269 h 3124326"/>
              <a:gd name="connsiteX133" fmla="*/ 5036851 w 12190687"/>
              <a:gd name="connsiteY133" fmla="*/ 2683421 h 3124326"/>
              <a:gd name="connsiteX134" fmla="*/ 5034854 w 12190687"/>
              <a:gd name="connsiteY134" fmla="*/ 2673130 h 3124326"/>
              <a:gd name="connsiteX135" fmla="*/ 5794522 w 12190687"/>
              <a:gd name="connsiteY135" fmla="*/ 2673130 h 3124326"/>
              <a:gd name="connsiteX136" fmla="*/ 5794522 w 12190687"/>
              <a:gd name="connsiteY136" fmla="*/ 2603712 h 3124326"/>
              <a:gd name="connsiteX137" fmla="*/ 5672570 w 12190687"/>
              <a:gd name="connsiteY137" fmla="*/ 2253520 h 3124326"/>
              <a:gd name="connsiteX138" fmla="*/ 5303719 w 12190687"/>
              <a:gd name="connsiteY138" fmla="*/ 2099776 h 3124326"/>
              <a:gd name="connsiteX139" fmla="*/ 4946921 w 12190687"/>
              <a:gd name="connsiteY139" fmla="*/ 2245378 h 3124326"/>
              <a:gd name="connsiteX140" fmla="*/ 4802237 w 12190687"/>
              <a:gd name="connsiteY140" fmla="*/ 2603712 h 3124326"/>
              <a:gd name="connsiteX141" fmla="*/ 4872275 w 12190687"/>
              <a:gd name="connsiteY141" fmla="*/ 2868352 h 3124326"/>
              <a:gd name="connsiteX142" fmla="*/ 5063115 w 12190687"/>
              <a:gd name="connsiteY142" fmla="*/ 3056196 h 3124326"/>
              <a:gd name="connsiteX143" fmla="*/ 5329139 w 12190687"/>
              <a:gd name="connsiteY143" fmla="*/ 3124239 h 3124326"/>
              <a:gd name="connsiteX144" fmla="*/ 4633899 w 12190687"/>
              <a:gd name="connsiteY144" fmla="*/ 3095976 h 3124326"/>
              <a:gd name="connsiteX145" fmla="*/ 4633899 w 12190687"/>
              <a:gd name="connsiteY145" fmla="*/ 2404037 h 3124326"/>
              <a:gd name="connsiteX146" fmla="*/ 4550728 w 12190687"/>
              <a:gd name="connsiteY146" fmla="*/ 2180178 h 3124326"/>
              <a:gd name="connsiteX147" fmla="*/ 4327480 w 12190687"/>
              <a:gd name="connsiteY147" fmla="*/ 2099771 h 3124326"/>
              <a:gd name="connsiteX148" fmla="*/ 3993264 w 12190687"/>
              <a:gd name="connsiteY148" fmla="*/ 2236391 h 3124326"/>
              <a:gd name="connsiteX149" fmla="*/ 3985200 w 12190687"/>
              <a:gd name="connsiteY149" fmla="*/ 2244917 h 3124326"/>
              <a:gd name="connsiteX150" fmla="*/ 3979592 w 12190687"/>
              <a:gd name="connsiteY150" fmla="*/ 2234548 h 3124326"/>
              <a:gd name="connsiteX151" fmla="*/ 3697443 w 12190687"/>
              <a:gd name="connsiteY151" fmla="*/ 2099771 h 3124326"/>
              <a:gd name="connsiteX152" fmla="*/ 3523727 w 12190687"/>
              <a:gd name="connsiteY152" fmla="*/ 2140782 h 3124326"/>
              <a:gd name="connsiteX153" fmla="*/ 3393331 w 12190687"/>
              <a:gd name="connsiteY153" fmla="*/ 2245224 h 3124326"/>
              <a:gd name="connsiteX154" fmla="*/ 3377894 w 12190687"/>
              <a:gd name="connsiteY154" fmla="*/ 2267033 h 3124326"/>
              <a:gd name="connsiteX155" fmla="*/ 3377894 w 12190687"/>
              <a:gd name="connsiteY155" fmla="*/ 2127110 h 3124326"/>
              <a:gd name="connsiteX156" fmla="*/ 3131606 w 12190687"/>
              <a:gd name="connsiteY156" fmla="*/ 2127110 h 3124326"/>
              <a:gd name="connsiteX157" fmla="*/ 3131606 w 12190687"/>
              <a:gd name="connsiteY157" fmla="*/ 3095976 h 3124326"/>
              <a:gd name="connsiteX158" fmla="*/ 3377894 w 12190687"/>
              <a:gd name="connsiteY158" fmla="*/ 3095976 h 3124326"/>
              <a:gd name="connsiteX159" fmla="*/ 3377894 w 12190687"/>
              <a:gd name="connsiteY159" fmla="*/ 2583283 h 3124326"/>
              <a:gd name="connsiteX160" fmla="*/ 3441402 w 12190687"/>
              <a:gd name="connsiteY160" fmla="*/ 2398358 h 3124326"/>
              <a:gd name="connsiteX161" fmla="*/ 3597988 w 12190687"/>
              <a:gd name="connsiteY161" fmla="*/ 2325323 h 3124326"/>
              <a:gd name="connsiteX162" fmla="*/ 3760566 w 12190687"/>
              <a:gd name="connsiteY162" fmla="*/ 2510249 h 3124326"/>
              <a:gd name="connsiteX163" fmla="*/ 3760566 w 12190687"/>
              <a:gd name="connsiteY163" fmla="*/ 3095976 h 3124326"/>
              <a:gd name="connsiteX164" fmla="*/ 4006855 w 12190687"/>
              <a:gd name="connsiteY164" fmla="*/ 3095976 h 3124326"/>
              <a:gd name="connsiteX165" fmla="*/ 4006855 w 12190687"/>
              <a:gd name="connsiteY165" fmla="*/ 2573454 h 3124326"/>
              <a:gd name="connsiteX166" fmla="*/ 4070521 w 12190687"/>
              <a:gd name="connsiteY166" fmla="*/ 2395362 h 3124326"/>
              <a:gd name="connsiteX167" fmla="*/ 4227030 w 12190687"/>
              <a:gd name="connsiteY167" fmla="*/ 2325323 h 3124326"/>
              <a:gd name="connsiteX168" fmla="*/ 4387689 w 12190687"/>
              <a:gd name="connsiteY168" fmla="*/ 2510249 h 3124326"/>
              <a:gd name="connsiteX169" fmla="*/ 4387689 w 12190687"/>
              <a:gd name="connsiteY169" fmla="*/ 3095976 h 3124326"/>
              <a:gd name="connsiteX170" fmla="*/ 2452035 w 12190687"/>
              <a:gd name="connsiteY170" fmla="*/ 2286308 h 3124326"/>
              <a:gd name="connsiteX171" fmla="*/ 2616686 w 12190687"/>
              <a:gd name="connsiteY171" fmla="*/ 2346902 h 3124326"/>
              <a:gd name="connsiteX172" fmla="*/ 2695635 w 12190687"/>
              <a:gd name="connsiteY172" fmla="*/ 2501492 h 3124326"/>
              <a:gd name="connsiteX173" fmla="*/ 2696708 w 12190687"/>
              <a:gd name="connsiteY173" fmla="*/ 2511095 h 3124326"/>
              <a:gd name="connsiteX174" fmla="*/ 2189314 w 12190687"/>
              <a:gd name="connsiteY174" fmla="*/ 2511095 h 3124326"/>
              <a:gd name="connsiteX175" fmla="*/ 2192233 w 12190687"/>
              <a:gd name="connsiteY175" fmla="*/ 2500188 h 3124326"/>
              <a:gd name="connsiteX176" fmla="*/ 2452035 w 12190687"/>
              <a:gd name="connsiteY176" fmla="*/ 2286308 h 3124326"/>
              <a:gd name="connsiteX177" fmla="*/ 2477456 w 12190687"/>
              <a:gd name="connsiteY177" fmla="*/ 3124234 h 3124326"/>
              <a:gd name="connsiteX178" fmla="*/ 2861056 w 12190687"/>
              <a:gd name="connsiteY178" fmla="*/ 3023557 h 3124326"/>
              <a:gd name="connsiteX179" fmla="*/ 2870347 w 12190687"/>
              <a:gd name="connsiteY179" fmla="*/ 2787714 h 3124326"/>
              <a:gd name="connsiteX180" fmla="*/ 2854068 w 12190687"/>
              <a:gd name="connsiteY180" fmla="*/ 2787714 h 3124326"/>
              <a:gd name="connsiteX181" fmla="*/ 2495965 w 12190687"/>
              <a:gd name="connsiteY181" fmla="*/ 2917269 h 3124326"/>
              <a:gd name="connsiteX182" fmla="*/ 2185246 w 12190687"/>
              <a:gd name="connsiteY182" fmla="*/ 2683426 h 3124326"/>
              <a:gd name="connsiteX183" fmla="*/ 2183173 w 12190687"/>
              <a:gd name="connsiteY183" fmla="*/ 2673135 h 3124326"/>
              <a:gd name="connsiteX184" fmla="*/ 2942842 w 12190687"/>
              <a:gd name="connsiteY184" fmla="*/ 2673135 h 3124326"/>
              <a:gd name="connsiteX185" fmla="*/ 2942842 w 12190687"/>
              <a:gd name="connsiteY185" fmla="*/ 2603712 h 3124326"/>
              <a:gd name="connsiteX186" fmla="*/ 2820891 w 12190687"/>
              <a:gd name="connsiteY186" fmla="*/ 2253520 h 3124326"/>
              <a:gd name="connsiteX187" fmla="*/ 2452035 w 12190687"/>
              <a:gd name="connsiteY187" fmla="*/ 2099776 h 3124326"/>
              <a:gd name="connsiteX188" fmla="*/ 2095240 w 12190687"/>
              <a:gd name="connsiteY188" fmla="*/ 2245378 h 3124326"/>
              <a:gd name="connsiteX189" fmla="*/ 1950557 w 12190687"/>
              <a:gd name="connsiteY189" fmla="*/ 2603712 h 3124326"/>
              <a:gd name="connsiteX190" fmla="*/ 2020595 w 12190687"/>
              <a:gd name="connsiteY190" fmla="*/ 2868352 h 3124326"/>
              <a:gd name="connsiteX191" fmla="*/ 2211431 w 12190687"/>
              <a:gd name="connsiteY191" fmla="*/ 3056196 h 3124326"/>
              <a:gd name="connsiteX192" fmla="*/ 2477456 w 12190687"/>
              <a:gd name="connsiteY192" fmla="*/ 3124239 h 3124326"/>
              <a:gd name="connsiteX193" fmla="*/ 1449766 w 12190687"/>
              <a:gd name="connsiteY193" fmla="*/ 3095976 h 3124326"/>
              <a:gd name="connsiteX194" fmla="*/ 1449766 w 12190687"/>
              <a:gd name="connsiteY194" fmla="*/ 2567615 h 3124326"/>
              <a:gd name="connsiteX195" fmla="*/ 1514812 w 12190687"/>
              <a:gd name="connsiteY195" fmla="*/ 2387066 h 3124326"/>
              <a:gd name="connsiteX196" fmla="*/ 1677852 w 12190687"/>
              <a:gd name="connsiteY196" fmla="*/ 2325323 h 3124326"/>
              <a:gd name="connsiteX197" fmla="*/ 1855329 w 12190687"/>
              <a:gd name="connsiteY197" fmla="*/ 2405191 h 3124326"/>
              <a:gd name="connsiteX198" fmla="*/ 1880287 w 12190687"/>
              <a:gd name="connsiteY198" fmla="*/ 2405191 h 3124326"/>
              <a:gd name="connsiteX199" fmla="*/ 1863620 w 12190687"/>
              <a:gd name="connsiteY199" fmla="*/ 2141624 h 3124326"/>
              <a:gd name="connsiteX200" fmla="*/ 1711948 w 12190687"/>
              <a:gd name="connsiteY200" fmla="*/ 2099771 h 3124326"/>
              <a:gd name="connsiteX201" fmla="*/ 1465049 w 12190687"/>
              <a:gd name="connsiteY201" fmla="*/ 2222108 h 3124326"/>
              <a:gd name="connsiteX202" fmla="*/ 1449766 w 12190687"/>
              <a:gd name="connsiteY202" fmla="*/ 2241844 h 3124326"/>
              <a:gd name="connsiteX203" fmla="*/ 1449766 w 12190687"/>
              <a:gd name="connsiteY203" fmla="*/ 2127110 h 3124326"/>
              <a:gd name="connsiteX204" fmla="*/ 1203632 w 12190687"/>
              <a:gd name="connsiteY204" fmla="*/ 2127110 h 3124326"/>
              <a:gd name="connsiteX205" fmla="*/ 1203632 w 12190687"/>
              <a:gd name="connsiteY205" fmla="*/ 3095976 h 3124326"/>
              <a:gd name="connsiteX206" fmla="*/ 267789 w 12190687"/>
              <a:gd name="connsiteY206" fmla="*/ 1942262 h 3124326"/>
              <a:gd name="connsiteX207" fmla="*/ 485969 w 12190687"/>
              <a:gd name="connsiteY207" fmla="*/ 1942262 h 3124326"/>
              <a:gd name="connsiteX208" fmla="*/ 650081 w 12190687"/>
              <a:gd name="connsiteY208" fmla="*/ 1986726 h 3124326"/>
              <a:gd name="connsiteX209" fmla="*/ 694550 w 12190687"/>
              <a:gd name="connsiteY209" fmla="*/ 2108755 h 3124326"/>
              <a:gd name="connsiteX210" fmla="*/ 650081 w 12190687"/>
              <a:gd name="connsiteY210" fmla="*/ 2230788 h 3124326"/>
              <a:gd name="connsiteX211" fmla="*/ 485969 w 12190687"/>
              <a:gd name="connsiteY211" fmla="*/ 2275098 h 3124326"/>
              <a:gd name="connsiteX212" fmla="*/ 267789 w 12190687"/>
              <a:gd name="connsiteY212" fmla="*/ 2275098 h 3124326"/>
              <a:gd name="connsiteX213" fmla="*/ 267789 w 12190687"/>
              <a:gd name="connsiteY213" fmla="*/ 2501646 h 3124326"/>
              <a:gd name="connsiteX214" fmla="*/ 533813 w 12190687"/>
              <a:gd name="connsiteY214" fmla="*/ 2501646 h 3124326"/>
              <a:gd name="connsiteX215" fmla="*/ 748228 w 12190687"/>
              <a:gd name="connsiteY215" fmla="*/ 2685576 h 3124326"/>
              <a:gd name="connsiteX216" fmla="*/ 533813 w 12190687"/>
              <a:gd name="connsiteY216" fmla="*/ 2869578 h 3124326"/>
              <a:gd name="connsiteX217" fmla="*/ 267789 w 12190687"/>
              <a:gd name="connsiteY217" fmla="*/ 2869578 h 3124326"/>
              <a:gd name="connsiteX218" fmla="*/ 560153 w 12190687"/>
              <a:gd name="connsiteY218" fmla="*/ 3095899 h 3124326"/>
              <a:gd name="connsiteX219" fmla="*/ 952043 w 12190687"/>
              <a:gd name="connsiteY219" fmla="*/ 2921419 h 3124326"/>
              <a:gd name="connsiteX220" fmla="*/ 1014864 w 12190687"/>
              <a:gd name="connsiteY220" fmla="*/ 2708919 h 3124326"/>
              <a:gd name="connsiteX221" fmla="*/ 939910 w 12190687"/>
              <a:gd name="connsiteY221" fmla="*/ 2497269 h 3124326"/>
              <a:gd name="connsiteX222" fmla="*/ 743313 w 12190687"/>
              <a:gd name="connsiteY222" fmla="*/ 2378160 h 3124326"/>
              <a:gd name="connsiteX223" fmla="*/ 719735 w 12190687"/>
              <a:gd name="connsiteY223" fmla="*/ 2371783 h 3124326"/>
              <a:gd name="connsiteX224" fmla="*/ 742005 w 12190687"/>
              <a:gd name="connsiteY224" fmla="*/ 2362107 h 3124326"/>
              <a:gd name="connsiteX225" fmla="*/ 948509 w 12190687"/>
              <a:gd name="connsiteY225" fmla="*/ 2064983 h 3124326"/>
              <a:gd name="connsiteX226" fmla="*/ 828861 w 12190687"/>
              <a:gd name="connsiteY226" fmla="*/ 1811476 h 3124326"/>
              <a:gd name="connsiteX227" fmla="*/ 485964 w 12190687"/>
              <a:gd name="connsiteY227" fmla="*/ 1715940 h 3124326"/>
              <a:gd name="connsiteX228" fmla="*/ 1049 w 12190687"/>
              <a:gd name="connsiteY228" fmla="*/ 1715940 h 3124326"/>
              <a:gd name="connsiteX229" fmla="*/ 1049 w 12190687"/>
              <a:gd name="connsiteY229" fmla="*/ 3095899 h 3124326"/>
              <a:gd name="connsiteX230" fmla="*/ 9699301 w 12190687"/>
              <a:gd name="connsiteY230" fmla="*/ 570290 h 3124326"/>
              <a:gd name="connsiteX231" fmla="*/ 9863898 w 12190687"/>
              <a:gd name="connsiteY231" fmla="*/ 630807 h 3124326"/>
              <a:gd name="connsiteX232" fmla="*/ 9942915 w 12190687"/>
              <a:gd name="connsiteY232" fmla="*/ 785474 h 3124326"/>
              <a:gd name="connsiteX233" fmla="*/ 9943911 w 12190687"/>
              <a:gd name="connsiteY233" fmla="*/ 795073 h 3124326"/>
              <a:gd name="connsiteX234" fmla="*/ 9436544 w 12190687"/>
              <a:gd name="connsiteY234" fmla="*/ 795073 h 3124326"/>
              <a:gd name="connsiteX235" fmla="*/ 9439441 w 12190687"/>
              <a:gd name="connsiteY235" fmla="*/ 784171 h 3124326"/>
              <a:gd name="connsiteX236" fmla="*/ 9699301 w 12190687"/>
              <a:gd name="connsiteY236" fmla="*/ 570290 h 3124326"/>
              <a:gd name="connsiteX237" fmla="*/ 9724644 w 12190687"/>
              <a:gd name="connsiteY237" fmla="*/ 1408217 h 3124326"/>
              <a:gd name="connsiteX238" fmla="*/ 10108326 w 12190687"/>
              <a:gd name="connsiteY238" fmla="*/ 1307535 h 3124326"/>
              <a:gd name="connsiteX239" fmla="*/ 10117558 w 12190687"/>
              <a:gd name="connsiteY239" fmla="*/ 1071615 h 3124326"/>
              <a:gd name="connsiteX240" fmla="*/ 10101357 w 12190687"/>
              <a:gd name="connsiteY240" fmla="*/ 1071615 h 3124326"/>
              <a:gd name="connsiteX241" fmla="*/ 9743154 w 12190687"/>
              <a:gd name="connsiteY241" fmla="*/ 1201247 h 3124326"/>
              <a:gd name="connsiteX242" fmla="*/ 9432471 w 12190687"/>
              <a:gd name="connsiteY242" fmla="*/ 967404 h 3124326"/>
              <a:gd name="connsiteX243" fmla="*/ 9430389 w 12190687"/>
              <a:gd name="connsiteY243" fmla="*/ 957113 h 3124326"/>
              <a:gd name="connsiteX244" fmla="*/ 10190059 w 12190687"/>
              <a:gd name="connsiteY244" fmla="*/ 957113 h 3124326"/>
              <a:gd name="connsiteX245" fmla="*/ 10190059 w 12190687"/>
              <a:gd name="connsiteY245" fmla="*/ 887690 h 3124326"/>
              <a:gd name="connsiteX246" fmla="*/ 10068093 w 12190687"/>
              <a:gd name="connsiteY246" fmla="*/ 537498 h 3124326"/>
              <a:gd name="connsiteX247" fmla="*/ 9699301 w 12190687"/>
              <a:gd name="connsiteY247" fmla="*/ 383754 h 3124326"/>
              <a:gd name="connsiteX248" fmla="*/ 9342457 w 12190687"/>
              <a:gd name="connsiteY248" fmla="*/ 529356 h 3124326"/>
              <a:gd name="connsiteX249" fmla="*/ 9197764 w 12190687"/>
              <a:gd name="connsiteY249" fmla="*/ 887690 h 3124326"/>
              <a:gd name="connsiteX250" fmla="*/ 9267802 w 12190687"/>
              <a:gd name="connsiteY250" fmla="*/ 1152253 h 3124326"/>
              <a:gd name="connsiteX251" fmla="*/ 9458629 w 12190687"/>
              <a:gd name="connsiteY251" fmla="*/ 1340097 h 3124326"/>
              <a:gd name="connsiteX252" fmla="*/ 9724644 w 12190687"/>
              <a:gd name="connsiteY252" fmla="*/ 1408217 h 3124326"/>
              <a:gd name="connsiteX253" fmla="*/ 8771542 w 12190687"/>
              <a:gd name="connsiteY253" fmla="*/ 1379877 h 3124326"/>
              <a:gd name="connsiteX254" fmla="*/ 9017907 w 12190687"/>
              <a:gd name="connsiteY254" fmla="*/ 1379877 h 3124326"/>
              <a:gd name="connsiteX255" fmla="*/ 9017907 w 12190687"/>
              <a:gd name="connsiteY255" fmla="*/ -76 h 3124326"/>
              <a:gd name="connsiteX256" fmla="*/ 8771542 w 12190687"/>
              <a:gd name="connsiteY256" fmla="*/ -76 h 3124326"/>
              <a:gd name="connsiteX257" fmla="*/ 7960416 w 12190687"/>
              <a:gd name="connsiteY257" fmla="*/ 1408140 h 3124326"/>
              <a:gd name="connsiteX258" fmla="*/ 8140042 w 12190687"/>
              <a:gd name="connsiteY258" fmla="*/ 1368052 h 3124326"/>
              <a:gd name="connsiteX259" fmla="*/ 8277431 w 12190687"/>
              <a:gd name="connsiteY259" fmla="*/ 1261383 h 3124326"/>
              <a:gd name="connsiteX260" fmla="*/ 8292714 w 12190687"/>
              <a:gd name="connsiteY260" fmla="*/ 1241878 h 3124326"/>
              <a:gd name="connsiteX261" fmla="*/ 8292714 w 12190687"/>
              <a:gd name="connsiteY261" fmla="*/ 1379882 h 3124326"/>
              <a:gd name="connsiteX262" fmla="*/ 8538925 w 12190687"/>
              <a:gd name="connsiteY262" fmla="*/ 1379882 h 3124326"/>
              <a:gd name="connsiteX263" fmla="*/ 8538925 w 12190687"/>
              <a:gd name="connsiteY263" fmla="*/ 410939 h 3124326"/>
              <a:gd name="connsiteX264" fmla="*/ 8292714 w 12190687"/>
              <a:gd name="connsiteY264" fmla="*/ 410939 h 3124326"/>
              <a:gd name="connsiteX265" fmla="*/ 8292714 w 12190687"/>
              <a:gd name="connsiteY265" fmla="*/ 911961 h 3124326"/>
              <a:gd name="connsiteX266" fmla="*/ 8227133 w 12190687"/>
              <a:gd name="connsiteY266" fmla="*/ 1108635 h 3124326"/>
              <a:gd name="connsiteX267" fmla="*/ 8059871 w 12190687"/>
              <a:gd name="connsiteY267" fmla="*/ 1181746 h 3124326"/>
              <a:gd name="connsiteX268" fmla="*/ 7864039 w 12190687"/>
              <a:gd name="connsiteY268" fmla="*/ 981230 h 3124326"/>
              <a:gd name="connsiteX269" fmla="*/ 7864039 w 12190687"/>
              <a:gd name="connsiteY269" fmla="*/ 410939 h 3124326"/>
              <a:gd name="connsiteX270" fmla="*/ 7616832 w 12190687"/>
              <a:gd name="connsiteY270" fmla="*/ 410939 h 3124326"/>
              <a:gd name="connsiteX271" fmla="*/ 7616832 w 12190687"/>
              <a:gd name="connsiteY271" fmla="*/ 1074847 h 3124326"/>
              <a:gd name="connsiteX272" fmla="*/ 7709679 w 12190687"/>
              <a:gd name="connsiteY272" fmla="*/ 1323669 h 3124326"/>
              <a:gd name="connsiteX273" fmla="*/ 7960416 w 12190687"/>
              <a:gd name="connsiteY273" fmla="*/ 1408144 h 3124326"/>
              <a:gd name="connsiteX274" fmla="*/ 7409631 w 12190687"/>
              <a:gd name="connsiteY274" fmla="*/ 1379882 h 3124326"/>
              <a:gd name="connsiteX275" fmla="*/ 7409631 w 12190687"/>
              <a:gd name="connsiteY275" fmla="*/ 716205 h 3124326"/>
              <a:gd name="connsiteX276" fmla="*/ 7315019 w 12190687"/>
              <a:gd name="connsiteY276" fmla="*/ 468306 h 3124326"/>
              <a:gd name="connsiteX277" fmla="*/ 7058290 w 12190687"/>
              <a:gd name="connsiteY277" fmla="*/ 383677 h 3124326"/>
              <a:gd name="connsiteX278" fmla="*/ 6873595 w 12190687"/>
              <a:gd name="connsiteY278" fmla="*/ 423919 h 3124326"/>
              <a:gd name="connsiteX279" fmla="*/ 6733441 w 12190687"/>
              <a:gd name="connsiteY279" fmla="*/ 529515 h 3124326"/>
              <a:gd name="connsiteX280" fmla="*/ 6718081 w 12190687"/>
              <a:gd name="connsiteY280" fmla="*/ 549174 h 3124326"/>
              <a:gd name="connsiteX281" fmla="*/ 6718081 w 12190687"/>
              <a:gd name="connsiteY281" fmla="*/ -76 h 3124326"/>
              <a:gd name="connsiteX282" fmla="*/ 6471947 w 12190687"/>
              <a:gd name="connsiteY282" fmla="*/ -76 h 3124326"/>
              <a:gd name="connsiteX283" fmla="*/ 6471947 w 12190687"/>
              <a:gd name="connsiteY283" fmla="*/ 1379882 h 3124326"/>
              <a:gd name="connsiteX284" fmla="*/ 6718081 w 12190687"/>
              <a:gd name="connsiteY284" fmla="*/ 1379882 h 3124326"/>
              <a:gd name="connsiteX285" fmla="*/ 6718081 w 12190687"/>
              <a:gd name="connsiteY285" fmla="*/ 879937 h 3124326"/>
              <a:gd name="connsiteX286" fmla="*/ 6790885 w 12190687"/>
              <a:gd name="connsiteY286" fmla="*/ 683720 h 3124326"/>
              <a:gd name="connsiteX287" fmla="*/ 6966673 w 12190687"/>
              <a:gd name="connsiteY287" fmla="*/ 609306 h 3124326"/>
              <a:gd name="connsiteX288" fmla="*/ 7162424 w 12190687"/>
              <a:gd name="connsiteY288" fmla="*/ 809745 h 3124326"/>
              <a:gd name="connsiteX289" fmla="*/ 7162424 w 12190687"/>
              <a:gd name="connsiteY289" fmla="*/ 1379882 h 3124326"/>
              <a:gd name="connsiteX290" fmla="*/ 5973772 w 12190687"/>
              <a:gd name="connsiteY290" fmla="*/ 1408140 h 3124326"/>
              <a:gd name="connsiteX291" fmla="*/ 6253079 w 12190687"/>
              <a:gd name="connsiteY291" fmla="*/ 1334341 h 3124326"/>
              <a:gd name="connsiteX292" fmla="*/ 6262447 w 12190687"/>
              <a:gd name="connsiteY292" fmla="*/ 1069701 h 3124326"/>
              <a:gd name="connsiteX293" fmla="*/ 6247241 w 12190687"/>
              <a:gd name="connsiteY293" fmla="*/ 1069701 h 3124326"/>
              <a:gd name="connsiteX294" fmla="*/ 5973772 w 12190687"/>
              <a:gd name="connsiteY294" fmla="*/ 1181746 h 3124326"/>
              <a:gd name="connsiteX295" fmla="*/ 5770721 w 12190687"/>
              <a:gd name="connsiteY295" fmla="*/ 1101109 h 3124326"/>
              <a:gd name="connsiteX296" fmla="*/ 5694076 w 12190687"/>
              <a:gd name="connsiteY296" fmla="*/ 895447 h 3124326"/>
              <a:gd name="connsiteX297" fmla="*/ 5770721 w 12190687"/>
              <a:gd name="connsiteY297" fmla="*/ 689866 h 3124326"/>
              <a:gd name="connsiteX298" fmla="*/ 5973772 w 12190687"/>
              <a:gd name="connsiteY298" fmla="*/ 609229 h 3124326"/>
              <a:gd name="connsiteX299" fmla="*/ 6247246 w 12190687"/>
              <a:gd name="connsiteY299" fmla="*/ 721197 h 3124326"/>
              <a:gd name="connsiteX300" fmla="*/ 6262452 w 12190687"/>
              <a:gd name="connsiteY300" fmla="*/ 721197 h 3124326"/>
              <a:gd name="connsiteX301" fmla="*/ 6253084 w 12190687"/>
              <a:gd name="connsiteY301" fmla="*/ 456634 h 3124326"/>
              <a:gd name="connsiteX302" fmla="*/ 5973772 w 12190687"/>
              <a:gd name="connsiteY302" fmla="*/ 383831 h 3124326"/>
              <a:gd name="connsiteX303" fmla="*/ 5606917 w 12190687"/>
              <a:gd name="connsiteY303" fmla="*/ 517997 h 3124326"/>
              <a:gd name="connsiteX304" fmla="*/ 5446950 w 12190687"/>
              <a:gd name="connsiteY304" fmla="*/ 895451 h 3124326"/>
              <a:gd name="connsiteX305" fmla="*/ 5606917 w 12190687"/>
              <a:gd name="connsiteY305" fmla="*/ 1273901 h 3124326"/>
              <a:gd name="connsiteX306" fmla="*/ 5973772 w 12190687"/>
              <a:gd name="connsiteY306" fmla="*/ 1408144 h 3124326"/>
              <a:gd name="connsiteX307" fmla="*/ 4969276 w 12190687"/>
              <a:gd name="connsiteY307" fmla="*/ 1408144 h 3124326"/>
              <a:gd name="connsiteX308" fmla="*/ 5284141 w 12190687"/>
              <a:gd name="connsiteY308" fmla="*/ 1266606 h 3124326"/>
              <a:gd name="connsiteX309" fmla="*/ 5336208 w 12190687"/>
              <a:gd name="connsiteY309" fmla="*/ 1091587 h 3124326"/>
              <a:gd name="connsiteX310" fmla="*/ 5232612 w 12190687"/>
              <a:gd name="connsiteY310" fmla="*/ 879245 h 3124326"/>
              <a:gd name="connsiteX311" fmla="*/ 5086540 w 12190687"/>
              <a:gd name="connsiteY311" fmla="*/ 811972 h 3124326"/>
              <a:gd name="connsiteX312" fmla="*/ 4934099 w 12190687"/>
              <a:gd name="connsiteY312" fmla="*/ 746617 h 3124326"/>
              <a:gd name="connsiteX313" fmla="*/ 4890478 w 12190687"/>
              <a:gd name="connsiteY313" fmla="*/ 670433 h 3124326"/>
              <a:gd name="connsiteX314" fmla="*/ 5013199 w 12190687"/>
              <a:gd name="connsiteY314" fmla="*/ 589800 h 3124326"/>
              <a:gd name="connsiteX315" fmla="*/ 5142064 w 12190687"/>
              <a:gd name="connsiteY315" fmla="*/ 612682 h 3124326"/>
              <a:gd name="connsiteX316" fmla="*/ 5266627 w 12190687"/>
              <a:gd name="connsiteY316" fmla="*/ 681340 h 3124326"/>
              <a:gd name="connsiteX317" fmla="*/ 5271465 w 12190687"/>
              <a:gd name="connsiteY317" fmla="*/ 681340 h 3124326"/>
              <a:gd name="connsiteX318" fmla="*/ 5262251 w 12190687"/>
              <a:gd name="connsiteY318" fmla="*/ 443424 h 3124326"/>
              <a:gd name="connsiteX319" fmla="*/ 5011203 w 12190687"/>
              <a:gd name="connsiteY319" fmla="*/ 383831 h 3124326"/>
              <a:gd name="connsiteX320" fmla="*/ 4756238 w 12190687"/>
              <a:gd name="connsiteY320" fmla="*/ 466618 h 3124326"/>
              <a:gd name="connsiteX321" fmla="*/ 4655942 w 12190687"/>
              <a:gd name="connsiteY321" fmla="*/ 680186 h 3124326"/>
              <a:gd name="connsiteX322" fmla="*/ 4890095 w 12190687"/>
              <a:gd name="connsiteY322" fmla="*/ 951741 h 3124326"/>
              <a:gd name="connsiteX323" fmla="*/ 5045071 w 12190687"/>
              <a:gd name="connsiteY323" fmla="*/ 1016941 h 3124326"/>
              <a:gd name="connsiteX324" fmla="*/ 5089997 w 12190687"/>
              <a:gd name="connsiteY324" fmla="*/ 1091279 h 3124326"/>
              <a:gd name="connsiteX325" fmla="*/ 4955603 w 12190687"/>
              <a:gd name="connsiteY325" fmla="*/ 1181746 h 3124326"/>
              <a:gd name="connsiteX326" fmla="*/ 4689349 w 12190687"/>
              <a:gd name="connsiteY326" fmla="*/ 1081372 h 3124326"/>
              <a:gd name="connsiteX327" fmla="*/ 4684357 w 12190687"/>
              <a:gd name="connsiteY327" fmla="*/ 1081372 h 3124326"/>
              <a:gd name="connsiteX328" fmla="*/ 4626990 w 12190687"/>
              <a:gd name="connsiteY328" fmla="*/ 1316446 h 3124326"/>
              <a:gd name="connsiteX329" fmla="*/ 4969272 w 12190687"/>
              <a:gd name="connsiteY329" fmla="*/ 1408140 h 3124326"/>
              <a:gd name="connsiteX330" fmla="*/ 4454582 w 12190687"/>
              <a:gd name="connsiteY330" fmla="*/ 1379882 h 3124326"/>
              <a:gd name="connsiteX331" fmla="*/ 4454582 w 12190687"/>
              <a:gd name="connsiteY331" fmla="*/ 716205 h 3124326"/>
              <a:gd name="connsiteX332" fmla="*/ 4359968 w 12190687"/>
              <a:gd name="connsiteY332" fmla="*/ 468306 h 3124326"/>
              <a:gd name="connsiteX333" fmla="*/ 4103237 w 12190687"/>
              <a:gd name="connsiteY333" fmla="*/ 383677 h 3124326"/>
              <a:gd name="connsiteX334" fmla="*/ 3918542 w 12190687"/>
              <a:gd name="connsiteY334" fmla="*/ 423919 h 3124326"/>
              <a:gd name="connsiteX335" fmla="*/ 3778388 w 12190687"/>
              <a:gd name="connsiteY335" fmla="*/ 529515 h 3124326"/>
              <a:gd name="connsiteX336" fmla="*/ 3763028 w 12190687"/>
              <a:gd name="connsiteY336" fmla="*/ 549174 h 3124326"/>
              <a:gd name="connsiteX337" fmla="*/ 3763028 w 12190687"/>
              <a:gd name="connsiteY337" fmla="*/ -76 h 3124326"/>
              <a:gd name="connsiteX338" fmla="*/ 3516898 w 12190687"/>
              <a:gd name="connsiteY338" fmla="*/ -76 h 3124326"/>
              <a:gd name="connsiteX339" fmla="*/ 3516898 w 12190687"/>
              <a:gd name="connsiteY339" fmla="*/ 1379882 h 3124326"/>
              <a:gd name="connsiteX340" fmla="*/ 3763028 w 12190687"/>
              <a:gd name="connsiteY340" fmla="*/ 1379882 h 3124326"/>
              <a:gd name="connsiteX341" fmla="*/ 3763028 w 12190687"/>
              <a:gd name="connsiteY341" fmla="*/ 879937 h 3124326"/>
              <a:gd name="connsiteX342" fmla="*/ 3835909 w 12190687"/>
              <a:gd name="connsiteY342" fmla="*/ 683720 h 3124326"/>
              <a:gd name="connsiteX343" fmla="*/ 4011620 w 12190687"/>
              <a:gd name="connsiteY343" fmla="*/ 609306 h 3124326"/>
              <a:gd name="connsiteX344" fmla="*/ 4207376 w 12190687"/>
              <a:gd name="connsiteY344" fmla="*/ 809745 h 3124326"/>
              <a:gd name="connsiteX345" fmla="*/ 4207376 w 12190687"/>
              <a:gd name="connsiteY345" fmla="*/ 1379882 h 3124326"/>
              <a:gd name="connsiteX346" fmla="*/ 3018796 w 12190687"/>
              <a:gd name="connsiteY346" fmla="*/ 1408140 h 3124326"/>
              <a:gd name="connsiteX347" fmla="*/ 3298026 w 12190687"/>
              <a:gd name="connsiteY347" fmla="*/ 1334341 h 3124326"/>
              <a:gd name="connsiteX348" fmla="*/ 3307394 w 12190687"/>
              <a:gd name="connsiteY348" fmla="*/ 1069701 h 3124326"/>
              <a:gd name="connsiteX349" fmla="*/ 3292188 w 12190687"/>
              <a:gd name="connsiteY349" fmla="*/ 1069701 h 3124326"/>
              <a:gd name="connsiteX350" fmla="*/ 3018791 w 12190687"/>
              <a:gd name="connsiteY350" fmla="*/ 1181746 h 3124326"/>
              <a:gd name="connsiteX351" fmla="*/ 2815668 w 12190687"/>
              <a:gd name="connsiteY351" fmla="*/ 1101109 h 3124326"/>
              <a:gd name="connsiteX352" fmla="*/ 2739099 w 12190687"/>
              <a:gd name="connsiteY352" fmla="*/ 895447 h 3124326"/>
              <a:gd name="connsiteX353" fmla="*/ 2815668 w 12190687"/>
              <a:gd name="connsiteY353" fmla="*/ 689862 h 3124326"/>
              <a:gd name="connsiteX354" fmla="*/ 3018796 w 12190687"/>
              <a:gd name="connsiteY354" fmla="*/ 609229 h 3124326"/>
              <a:gd name="connsiteX355" fmla="*/ 3292188 w 12190687"/>
              <a:gd name="connsiteY355" fmla="*/ 721197 h 3124326"/>
              <a:gd name="connsiteX356" fmla="*/ 3307394 w 12190687"/>
              <a:gd name="connsiteY356" fmla="*/ 721197 h 3124326"/>
              <a:gd name="connsiteX357" fmla="*/ 3298026 w 12190687"/>
              <a:gd name="connsiteY357" fmla="*/ 456634 h 3124326"/>
              <a:gd name="connsiteX358" fmla="*/ 3018796 w 12190687"/>
              <a:gd name="connsiteY358" fmla="*/ 383831 h 3124326"/>
              <a:gd name="connsiteX359" fmla="*/ 2651864 w 12190687"/>
              <a:gd name="connsiteY359" fmla="*/ 517997 h 3124326"/>
              <a:gd name="connsiteX360" fmla="*/ 2491897 w 12190687"/>
              <a:gd name="connsiteY360" fmla="*/ 895451 h 3124326"/>
              <a:gd name="connsiteX361" fmla="*/ 2651864 w 12190687"/>
              <a:gd name="connsiteY361" fmla="*/ 1273901 h 3124326"/>
              <a:gd name="connsiteX362" fmla="*/ 3018796 w 12190687"/>
              <a:gd name="connsiteY362" fmla="*/ 1408144 h 3124326"/>
              <a:gd name="connsiteX363" fmla="*/ 1106561 w 12190687"/>
              <a:gd name="connsiteY363" fmla="*/ -76 h 3124326"/>
              <a:gd name="connsiteX364" fmla="*/ 1106561 w 12190687"/>
              <a:gd name="connsiteY364" fmla="*/ 1379882 h 3124326"/>
              <a:gd name="connsiteX365" fmla="*/ 839849 w 12190687"/>
              <a:gd name="connsiteY365" fmla="*/ 1379882 h 3124326"/>
              <a:gd name="connsiteX366" fmla="*/ 839849 w 12190687"/>
              <a:gd name="connsiteY366" fmla="*/ 763127 h 3124326"/>
              <a:gd name="connsiteX367" fmla="*/ 267789 w 12190687"/>
              <a:gd name="connsiteY367" fmla="*/ 763127 h 3124326"/>
              <a:gd name="connsiteX368" fmla="*/ 267789 w 12190687"/>
              <a:gd name="connsiteY368" fmla="*/ 1379882 h 3124326"/>
              <a:gd name="connsiteX369" fmla="*/ 1095 w 12190687"/>
              <a:gd name="connsiteY369" fmla="*/ 1379882 h 3124326"/>
              <a:gd name="connsiteX370" fmla="*/ 1095 w 12190687"/>
              <a:gd name="connsiteY370" fmla="*/ -76 h 3124326"/>
              <a:gd name="connsiteX371" fmla="*/ 267789 w 12190687"/>
              <a:gd name="connsiteY371" fmla="*/ -76 h 3124326"/>
              <a:gd name="connsiteX372" fmla="*/ 267789 w 12190687"/>
              <a:gd name="connsiteY372" fmla="*/ 540725 h 3124326"/>
              <a:gd name="connsiteX373" fmla="*/ 839844 w 12190687"/>
              <a:gd name="connsiteY373" fmla="*/ 540725 h 3124326"/>
              <a:gd name="connsiteX374" fmla="*/ 839844 w 12190687"/>
              <a:gd name="connsiteY374" fmla="*/ -76 h 31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2190687" h="3124326">
                <a:moveTo>
                  <a:pt x="1467583" y="1058102"/>
                </a:moveTo>
                <a:cubicBezTo>
                  <a:pt x="1467022" y="1120759"/>
                  <a:pt x="1484020" y="1182321"/>
                  <a:pt x="1516655" y="1235809"/>
                </a:cubicBezTo>
                <a:cubicBezTo>
                  <a:pt x="1548691" y="1288990"/>
                  <a:pt x="1594346" y="1332657"/>
                  <a:pt x="1648897" y="1362295"/>
                </a:cubicBezTo>
                <a:cubicBezTo>
                  <a:pt x="1704698" y="1392907"/>
                  <a:pt x="1767419" y="1408696"/>
                  <a:pt x="1831058" y="1408140"/>
                </a:cubicBezTo>
                <a:cubicBezTo>
                  <a:pt x="1894557" y="1408918"/>
                  <a:pt x="1957160" y="1393115"/>
                  <a:pt x="2012684" y="1362295"/>
                </a:cubicBezTo>
                <a:cubicBezTo>
                  <a:pt x="2067376" y="1332630"/>
                  <a:pt x="2113239" y="1289017"/>
                  <a:pt x="2145620" y="1235886"/>
                </a:cubicBezTo>
                <a:cubicBezTo>
                  <a:pt x="2178267" y="1182371"/>
                  <a:pt x="2195293" y="1120791"/>
                  <a:pt x="2194768" y="1058102"/>
                </a:cubicBezTo>
                <a:close/>
                <a:moveTo>
                  <a:pt x="9830046" y="2127034"/>
                </a:moveTo>
                <a:lnTo>
                  <a:pt x="9594488" y="2635581"/>
                </a:lnTo>
                <a:lnTo>
                  <a:pt x="9357979" y="2127034"/>
                </a:lnTo>
                <a:lnTo>
                  <a:pt x="9091860" y="2127034"/>
                </a:lnTo>
                <a:lnTo>
                  <a:pt x="9562944" y="3095976"/>
                </a:lnTo>
                <a:lnTo>
                  <a:pt x="9624991" y="3095976"/>
                </a:lnTo>
                <a:lnTo>
                  <a:pt x="10096062" y="2127034"/>
                </a:lnTo>
                <a:close/>
                <a:moveTo>
                  <a:pt x="1545686" y="895985"/>
                </a:moveTo>
                <a:cubicBezTo>
                  <a:pt x="1545686" y="895754"/>
                  <a:pt x="1545532" y="895677"/>
                  <a:pt x="1545532" y="895524"/>
                </a:cubicBezTo>
                <a:cubicBezTo>
                  <a:pt x="1545532" y="812279"/>
                  <a:pt x="1573718" y="743083"/>
                  <a:pt x="1629166" y="689558"/>
                </a:cubicBezTo>
                <a:cubicBezTo>
                  <a:pt x="1684460" y="636260"/>
                  <a:pt x="1752579" y="609152"/>
                  <a:pt x="1831139" y="609152"/>
                </a:cubicBezTo>
                <a:cubicBezTo>
                  <a:pt x="1909781" y="609152"/>
                  <a:pt x="1977747" y="636260"/>
                  <a:pt x="2033040" y="689482"/>
                </a:cubicBezTo>
                <a:cubicBezTo>
                  <a:pt x="2089176" y="742621"/>
                  <a:pt x="2117669" y="811972"/>
                  <a:pt x="2117669" y="895524"/>
                </a:cubicBezTo>
                <a:cubicBezTo>
                  <a:pt x="2117669" y="895677"/>
                  <a:pt x="2117593" y="895754"/>
                  <a:pt x="2117593" y="895985"/>
                </a:cubicBezTo>
                <a:lnTo>
                  <a:pt x="2363722" y="895985"/>
                </a:lnTo>
                <a:cubicBezTo>
                  <a:pt x="2363722" y="895754"/>
                  <a:pt x="2363876" y="895677"/>
                  <a:pt x="2363876" y="895524"/>
                </a:cubicBezTo>
                <a:cubicBezTo>
                  <a:pt x="2363514" y="757461"/>
                  <a:pt x="2306655" y="625566"/>
                  <a:pt x="2206521" y="530510"/>
                </a:cubicBezTo>
                <a:cubicBezTo>
                  <a:pt x="2109297" y="437129"/>
                  <a:pt x="1972447" y="383677"/>
                  <a:pt x="1831139" y="383677"/>
                </a:cubicBezTo>
                <a:cubicBezTo>
                  <a:pt x="1690221" y="383677"/>
                  <a:pt x="1553059" y="437129"/>
                  <a:pt x="1454762" y="530510"/>
                </a:cubicBezTo>
                <a:cubicBezTo>
                  <a:pt x="1355325" y="625965"/>
                  <a:pt x="1298900" y="757692"/>
                  <a:pt x="1298402" y="895524"/>
                </a:cubicBezTo>
                <a:cubicBezTo>
                  <a:pt x="1298402" y="895677"/>
                  <a:pt x="1298479" y="895754"/>
                  <a:pt x="1298479" y="895985"/>
                </a:cubicBezTo>
                <a:close/>
                <a:moveTo>
                  <a:pt x="12191737" y="3095976"/>
                </a:moveTo>
                <a:lnTo>
                  <a:pt x="12191737" y="2432300"/>
                </a:lnTo>
                <a:cubicBezTo>
                  <a:pt x="12191737" y="2323481"/>
                  <a:pt x="12160555" y="2240156"/>
                  <a:pt x="12099143" y="2184246"/>
                </a:cubicBezTo>
                <a:cubicBezTo>
                  <a:pt x="12037097" y="2128264"/>
                  <a:pt x="11953056" y="2099771"/>
                  <a:pt x="11849239" y="2099771"/>
                </a:cubicBezTo>
                <a:cubicBezTo>
                  <a:pt x="11787102" y="2099554"/>
                  <a:pt x="11725689" y="2113280"/>
                  <a:pt x="11669526" y="2139936"/>
                </a:cubicBezTo>
                <a:cubicBezTo>
                  <a:pt x="11615988" y="2163709"/>
                  <a:pt x="11568877" y="2199909"/>
                  <a:pt x="11532129" y="2245532"/>
                </a:cubicBezTo>
                <a:lnTo>
                  <a:pt x="11516923" y="2265037"/>
                </a:lnTo>
                <a:lnTo>
                  <a:pt x="11516923" y="2127110"/>
                </a:lnTo>
                <a:lnTo>
                  <a:pt x="11270729" y="2127110"/>
                </a:lnTo>
                <a:lnTo>
                  <a:pt x="11270729" y="3095976"/>
                </a:lnTo>
                <a:lnTo>
                  <a:pt x="11516923" y="3095976"/>
                </a:lnTo>
                <a:lnTo>
                  <a:pt x="11516923" y="2596032"/>
                </a:lnTo>
                <a:cubicBezTo>
                  <a:pt x="11516923" y="2515010"/>
                  <a:pt x="11538962" y="2448737"/>
                  <a:pt x="11582544" y="2399430"/>
                </a:cubicBezTo>
                <a:cubicBezTo>
                  <a:pt x="11625537" y="2350282"/>
                  <a:pt x="11681519" y="2325323"/>
                  <a:pt x="11748770" y="2325323"/>
                </a:cubicBezTo>
                <a:cubicBezTo>
                  <a:pt x="11872047" y="2325323"/>
                  <a:pt x="11945634" y="2400200"/>
                  <a:pt x="11945634" y="2525763"/>
                </a:cubicBezTo>
                <a:lnTo>
                  <a:pt x="11945634" y="3095976"/>
                </a:lnTo>
                <a:close/>
                <a:moveTo>
                  <a:pt x="10601437" y="2286313"/>
                </a:moveTo>
                <a:cubicBezTo>
                  <a:pt x="10665429" y="2286313"/>
                  <a:pt x="10720867" y="2306664"/>
                  <a:pt x="10766124" y="2346906"/>
                </a:cubicBezTo>
                <a:cubicBezTo>
                  <a:pt x="10811425" y="2386071"/>
                  <a:pt x="10838081" y="2438215"/>
                  <a:pt x="10845051" y="2501496"/>
                </a:cubicBezTo>
                <a:lnTo>
                  <a:pt x="10846137" y="2511095"/>
                </a:lnTo>
                <a:lnTo>
                  <a:pt x="10338725" y="2511095"/>
                </a:lnTo>
                <a:lnTo>
                  <a:pt x="10341667" y="2500188"/>
                </a:lnTo>
                <a:cubicBezTo>
                  <a:pt x="10376740" y="2368407"/>
                  <a:pt x="10476440" y="2286308"/>
                  <a:pt x="10601437" y="2286308"/>
                </a:cubicBezTo>
                <a:moveTo>
                  <a:pt x="10626871" y="3124239"/>
                </a:moveTo>
                <a:cubicBezTo>
                  <a:pt x="10761372" y="3124954"/>
                  <a:pt x="10893656" y="3090229"/>
                  <a:pt x="11010462" y="3023557"/>
                </a:cubicBezTo>
                <a:lnTo>
                  <a:pt x="11019739" y="2787714"/>
                </a:lnTo>
                <a:lnTo>
                  <a:pt x="11003492" y="2787714"/>
                </a:lnTo>
                <a:cubicBezTo>
                  <a:pt x="10902707" y="2873651"/>
                  <a:pt x="10782235" y="2917269"/>
                  <a:pt x="10645381" y="2917269"/>
                </a:cubicBezTo>
                <a:cubicBezTo>
                  <a:pt x="10480784" y="2917269"/>
                  <a:pt x="10364747" y="2829875"/>
                  <a:pt x="10334742" y="2683426"/>
                </a:cubicBezTo>
                <a:lnTo>
                  <a:pt x="10332570" y="2673135"/>
                </a:lnTo>
                <a:lnTo>
                  <a:pt x="11092239" y="2673135"/>
                </a:lnTo>
                <a:lnTo>
                  <a:pt x="11092239" y="2603712"/>
                </a:lnTo>
                <a:cubicBezTo>
                  <a:pt x="11092239" y="2469627"/>
                  <a:pt x="11050106" y="2348594"/>
                  <a:pt x="10970319" y="2253520"/>
                </a:cubicBezTo>
                <a:cubicBezTo>
                  <a:pt x="10890216" y="2155681"/>
                  <a:pt x="10755806" y="2099776"/>
                  <a:pt x="10601437" y="2099776"/>
                </a:cubicBezTo>
                <a:cubicBezTo>
                  <a:pt x="10461369" y="2099776"/>
                  <a:pt x="10341395" y="2148693"/>
                  <a:pt x="10244637" y="2245378"/>
                </a:cubicBezTo>
                <a:cubicBezTo>
                  <a:pt x="10148740" y="2341299"/>
                  <a:pt x="10099954" y="2461947"/>
                  <a:pt x="10099954" y="2603712"/>
                </a:cubicBezTo>
                <a:cubicBezTo>
                  <a:pt x="10099954" y="2700705"/>
                  <a:pt x="10123532" y="2789638"/>
                  <a:pt x="10170010" y="2868352"/>
                </a:cubicBezTo>
                <a:cubicBezTo>
                  <a:pt x="10215673" y="2946916"/>
                  <a:pt x="10281566" y="3011786"/>
                  <a:pt x="10360855" y="3056196"/>
                </a:cubicBezTo>
                <a:cubicBezTo>
                  <a:pt x="10442180" y="3101416"/>
                  <a:pt x="10533824" y="3124854"/>
                  <a:pt x="10626871" y="3124239"/>
                </a:cubicBezTo>
                <a:moveTo>
                  <a:pt x="8442932" y="2325323"/>
                </a:moveTo>
                <a:cubicBezTo>
                  <a:pt x="8526330" y="2325323"/>
                  <a:pt x="8594445" y="2353047"/>
                  <a:pt x="8645214" y="2407880"/>
                </a:cubicBezTo>
                <a:cubicBezTo>
                  <a:pt x="8696742" y="2463327"/>
                  <a:pt x="8721701" y="2529908"/>
                  <a:pt x="8721701" y="2611541"/>
                </a:cubicBezTo>
                <a:cubicBezTo>
                  <a:pt x="8721701" y="2693174"/>
                  <a:pt x="8696742" y="2759836"/>
                  <a:pt x="8645214" y="2815053"/>
                </a:cubicBezTo>
                <a:cubicBezTo>
                  <a:pt x="8594450" y="2869963"/>
                  <a:pt x="8526330" y="2897763"/>
                  <a:pt x="8442932" y="2897763"/>
                </a:cubicBezTo>
                <a:cubicBezTo>
                  <a:pt x="8359684" y="2897763"/>
                  <a:pt x="8291565" y="2869963"/>
                  <a:pt x="8240728" y="2815053"/>
                </a:cubicBezTo>
                <a:cubicBezTo>
                  <a:pt x="8189887" y="2759452"/>
                  <a:pt x="8165313" y="2692794"/>
                  <a:pt x="8165313" y="2611541"/>
                </a:cubicBezTo>
                <a:cubicBezTo>
                  <a:pt x="8165313" y="2530370"/>
                  <a:pt x="8189887" y="2463708"/>
                  <a:pt x="8240728" y="2407875"/>
                </a:cubicBezTo>
                <a:cubicBezTo>
                  <a:pt x="8291565" y="2353043"/>
                  <a:pt x="8359684" y="2325319"/>
                  <a:pt x="8442932" y="2325319"/>
                </a:cubicBezTo>
                <a:moveTo>
                  <a:pt x="8389403" y="3124239"/>
                </a:moveTo>
                <a:cubicBezTo>
                  <a:pt x="8460514" y="3124239"/>
                  <a:pt x="8519881" y="3114559"/>
                  <a:pt x="8565423" y="3095669"/>
                </a:cubicBezTo>
                <a:cubicBezTo>
                  <a:pt x="8613213" y="3074407"/>
                  <a:pt x="8656930" y="3044959"/>
                  <a:pt x="8694593" y="3008659"/>
                </a:cubicBezTo>
                <a:lnTo>
                  <a:pt x="8708952" y="2994910"/>
                </a:lnTo>
                <a:lnTo>
                  <a:pt x="8708952" y="3095899"/>
                </a:lnTo>
                <a:lnTo>
                  <a:pt x="8956159" y="3095899"/>
                </a:lnTo>
                <a:lnTo>
                  <a:pt x="8956159" y="2127034"/>
                </a:lnTo>
                <a:lnTo>
                  <a:pt x="8708952" y="2127034"/>
                </a:lnTo>
                <a:lnTo>
                  <a:pt x="8708952" y="2232937"/>
                </a:lnTo>
                <a:lnTo>
                  <a:pt x="8693669" y="2213432"/>
                </a:lnTo>
                <a:cubicBezTo>
                  <a:pt x="8638914" y="2143317"/>
                  <a:pt x="8528326" y="2099771"/>
                  <a:pt x="8404994" y="2099771"/>
                </a:cubicBezTo>
                <a:cubicBezTo>
                  <a:pt x="8318343" y="2099282"/>
                  <a:pt x="8233311" y="2123209"/>
                  <a:pt x="8159629" y="2168814"/>
                </a:cubicBezTo>
                <a:cubicBezTo>
                  <a:pt x="8084988" y="2213762"/>
                  <a:pt x="8023775" y="2277913"/>
                  <a:pt x="7982383" y="2354581"/>
                </a:cubicBezTo>
                <a:cubicBezTo>
                  <a:pt x="7939069" y="2433300"/>
                  <a:pt x="7918102" y="2517313"/>
                  <a:pt x="7918102" y="2611700"/>
                </a:cubicBezTo>
                <a:cubicBezTo>
                  <a:pt x="7917183" y="2784184"/>
                  <a:pt x="7993901" y="2942997"/>
                  <a:pt x="8123302" y="3036229"/>
                </a:cubicBezTo>
                <a:cubicBezTo>
                  <a:pt x="8200400" y="3093093"/>
                  <a:pt x="8293606" y="3123922"/>
                  <a:pt x="8389403" y="3124239"/>
                </a:cubicBezTo>
                <a:moveTo>
                  <a:pt x="7750763" y="3095976"/>
                </a:moveTo>
                <a:lnTo>
                  <a:pt x="7750763" y="2432300"/>
                </a:lnTo>
                <a:cubicBezTo>
                  <a:pt x="7750763" y="2323020"/>
                  <a:pt x="7718893" y="2239617"/>
                  <a:pt x="7656150" y="2184246"/>
                </a:cubicBezTo>
                <a:cubicBezTo>
                  <a:pt x="7592181" y="2128264"/>
                  <a:pt x="7505859" y="2099771"/>
                  <a:pt x="7399421" y="2099771"/>
                </a:cubicBezTo>
                <a:cubicBezTo>
                  <a:pt x="7335674" y="2099658"/>
                  <a:pt x="7272663" y="2113362"/>
                  <a:pt x="7214722" y="2139936"/>
                </a:cubicBezTo>
                <a:cubicBezTo>
                  <a:pt x="7155821" y="2166583"/>
                  <a:pt x="7108592" y="2202064"/>
                  <a:pt x="7074568" y="2245532"/>
                </a:cubicBezTo>
                <a:lnTo>
                  <a:pt x="7059290" y="2265191"/>
                </a:lnTo>
                <a:lnTo>
                  <a:pt x="7059290" y="1715863"/>
                </a:lnTo>
                <a:lnTo>
                  <a:pt x="6813078" y="1715863"/>
                </a:lnTo>
                <a:lnTo>
                  <a:pt x="6813078" y="3095976"/>
                </a:lnTo>
                <a:lnTo>
                  <a:pt x="7059290" y="3095976"/>
                </a:lnTo>
                <a:lnTo>
                  <a:pt x="7059290" y="2596032"/>
                </a:lnTo>
                <a:cubicBezTo>
                  <a:pt x="7059290" y="2515087"/>
                  <a:pt x="7083710" y="2449194"/>
                  <a:pt x="7132093" y="2399815"/>
                </a:cubicBezTo>
                <a:cubicBezTo>
                  <a:pt x="7181626" y="2350436"/>
                  <a:pt x="7240758" y="2325323"/>
                  <a:pt x="7307800" y="2325323"/>
                </a:cubicBezTo>
                <a:cubicBezTo>
                  <a:pt x="7432209" y="2325323"/>
                  <a:pt x="7503556" y="2398358"/>
                  <a:pt x="7503556" y="2525763"/>
                </a:cubicBezTo>
                <a:lnTo>
                  <a:pt x="7503556" y="3095976"/>
                </a:lnTo>
                <a:close/>
                <a:moveTo>
                  <a:pt x="6229424" y="3095976"/>
                </a:moveTo>
                <a:lnTo>
                  <a:pt x="6229424" y="2567615"/>
                </a:lnTo>
                <a:cubicBezTo>
                  <a:pt x="6229424" y="2488055"/>
                  <a:pt x="6251314" y="2427231"/>
                  <a:pt x="6294470" y="2387066"/>
                </a:cubicBezTo>
                <a:cubicBezTo>
                  <a:pt x="6337631" y="2346137"/>
                  <a:pt x="6392387" y="2325323"/>
                  <a:pt x="6457510" y="2325323"/>
                </a:cubicBezTo>
                <a:cubicBezTo>
                  <a:pt x="6525272" y="2325785"/>
                  <a:pt x="6589703" y="2354780"/>
                  <a:pt x="6634987" y="2405191"/>
                </a:cubicBezTo>
                <a:lnTo>
                  <a:pt x="6659945" y="2405191"/>
                </a:lnTo>
                <a:lnTo>
                  <a:pt x="6643282" y="2141624"/>
                </a:lnTo>
                <a:cubicBezTo>
                  <a:pt x="6602963" y="2113823"/>
                  <a:pt x="6552123" y="2099771"/>
                  <a:pt x="6491606" y="2099771"/>
                </a:cubicBezTo>
                <a:cubicBezTo>
                  <a:pt x="6396686" y="2099771"/>
                  <a:pt x="6304377" y="2145620"/>
                  <a:pt x="6244707" y="2222108"/>
                </a:cubicBezTo>
                <a:lnTo>
                  <a:pt x="6229424" y="2241844"/>
                </a:lnTo>
                <a:lnTo>
                  <a:pt x="6229424" y="2127110"/>
                </a:lnTo>
                <a:lnTo>
                  <a:pt x="5983217" y="2127110"/>
                </a:lnTo>
                <a:lnTo>
                  <a:pt x="5983217" y="3095976"/>
                </a:lnTo>
                <a:close/>
                <a:moveTo>
                  <a:pt x="5303719" y="2286308"/>
                </a:moveTo>
                <a:cubicBezTo>
                  <a:pt x="5367693" y="2286308"/>
                  <a:pt x="5423059" y="2306660"/>
                  <a:pt x="5468374" y="2346902"/>
                </a:cubicBezTo>
                <a:cubicBezTo>
                  <a:pt x="5513680" y="2386071"/>
                  <a:pt x="5540178" y="2438215"/>
                  <a:pt x="5547319" y="2501492"/>
                </a:cubicBezTo>
                <a:lnTo>
                  <a:pt x="5548319" y="2511095"/>
                </a:lnTo>
                <a:lnTo>
                  <a:pt x="5040998" y="2511095"/>
                </a:lnTo>
                <a:lnTo>
                  <a:pt x="5043840" y="2500188"/>
                </a:lnTo>
                <a:cubicBezTo>
                  <a:pt x="5079012" y="2368403"/>
                  <a:pt x="5178694" y="2286308"/>
                  <a:pt x="5303719" y="2286308"/>
                </a:cubicBezTo>
                <a:moveTo>
                  <a:pt x="5329139" y="3124234"/>
                </a:moveTo>
                <a:cubicBezTo>
                  <a:pt x="5463627" y="3124940"/>
                  <a:pt x="5595929" y="3090220"/>
                  <a:pt x="5712739" y="3023557"/>
                </a:cubicBezTo>
                <a:lnTo>
                  <a:pt x="5722030" y="2787714"/>
                </a:lnTo>
                <a:lnTo>
                  <a:pt x="5705747" y="2787714"/>
                </a:lnTo>
                <a:cubicBezTo>
                  <a:pt x="5604993" y="2873647"/>
                  <a:pt x="5484499" y="2917269"/>
                  <a:pt x="5347644" y="2917269"/>
                </a:cubicBezTo>
                <a:cubicBezTo>
                  <a:pt x="5183071" y="2917269"/>
                  <a:pt x="5067032" y="2829875"/>
                  <a:pt x="5036851" y="2683421"/>
                </a:cubicBezTo>
                <a:lnTo>
                  <a:pt x="5034854" y="2673130"/>
                </a:lnTo>
                <a:lnTo>
                  <a:pt x="5794522" y="2673130"/>
                </a:lnTo>
                <a:lnTo>
                  <a:pt x="5794522" y="2603712"/>
                </a:lnTo>
                <a:cubicBezTo>
                  <a:pt x="5794522" y="2469627"/>
                  <a:pt x="5752361" y="2348594"/>
                  <a:pt x="5672570" y="2253520"/>
                </a:cubicBezTo>
                <a:cubicBezTo>
                  <a:pt x="5592471" y="2155681"/>
                  <a:pt x="5458078" y="2099776"/>
                  <a:pt x="5303719" y="2099776"/>
                </a:cubicBezTo>
                <a:cubicBezTo>
                  <a:pt x="5163640" y="2099776"/>
                  <a:pt x="5043684" y="2148693"/>
                  <a:pt x="4946921" y="2245378"/>
                </a:cubicBezTo>
                <a:cubicBezTo>
                  <a:pt x="4851002" y="2341299"/>
                  <a:pt x="4802237" y="2461947"/>
                  <a:pt x="4802237" y="2603712"/>
                </a:cubicBezTo>
                <a:cubicBezTo>
                  <a:pt x="4802237" y="2700705"/>
                  <a:pt x="4825737" y="2789638"/>
                  <a:pt x="4872275" y="2868352"/>
                </a:cubicBezTo>
                <a:cubicBezTo>
                  <a:pt x="4917935" y="2946916"/>
                  <a:pt x="4983840" y="3011786"/>
                  <a:pt x="5063115" y="3056196"/>
                </a:cubicBezTo>
                <a:cubicBezTo>
                  <a:pt x="5144443" y="3101425"/>
                  <a:pt x="5236084" y="3124863"/>
                  <a:pt x="5329139" y="3124239"/>
                </a:cubicBezTo>
                <a:moveTo>
                  <a:pt x="4633899" y="3095976"/>
                </a:moveTo>
                <a:lnTo>
                  <a:pt x="4633899" y="2404037"/>
                </a:lnTo>
                <a:cubicBezTo>
                  <a:pt x="4633899" y="2307506"/>
                  <a:pt x="4606713" y="2234395"/>
                  <a:pt x="4550728" y="2180178"/>
                </a:cubicBezTo>
                <a:cubicBezTo>
                  <a:pt x="4495589" y="2126115"/>
                  <a:pt x="4422555" y="2099771"/>
                  <a:pt x="4327480" y="2099771"/>
                </a:cubicBezTo>
                <a:cubicBezTo>
                  <a:pt x="4192703" y="2099771"/>
                  <a:pt x="4080274" y="2145697"/>
                  <a:pt x="3993264" y="2236391"/>
                </a:cubicBezTo>
                <a:lnTo>
                  <a:pt x="3985200" y="2244917"/>
                </a:lnTo>
                <a:lnTo>
                  <a:pt x="3979592" y="2234548"/>
                </a:lnTo>
                <a:cubicBezTo>
                  <a:pt x="3931440" y="2145082"/>
                  <a:pt x="3836597" y="2099771"/>
                  <a:pt x="3697443" y="2099771"/>
                </a:cubicBezTo>
                <a:cubicBezTo>
                  <a:pt x="3637157" y="2099898"/>
                  <a:pt x="3577709" y="2113932"/>
                  <a:pt x="3523727" y="2140782"/>
                </a:cubicBezTo>
                <a:cubicBezTo>
                  <a:pt x="3465750" y="2169271"/>
                  <a:pt x="3423123" y="2203525"/>
                  <a:pt x="3393331" y="2245224"/>
                </a:cubicBezTo>
                <a:lnTo>
                  <a:pt x="3377894" y="2267033"/>
                </a:lnTo>
                <a:lnTo>
                  <a:pt x="3377894" y="2127110"/>
                </a:lnTo>
                <a:lnTo>
                  <a:pt x="3131606" y="2127110"/>
                </a:lnTo>
                <a:lnTo>
                  <a:pt x="3131606" y="3095976"/>
                </a:lnTo>
                <a:lnTo>
                  <a:pt x="3377894" y="3095976"/>
                </a:lnTo>
                <a:lnTo>
                  <a:pt x="3377894" y="2583283"/>
                </a:lnTo>
                <a:cubicBezTo>
                  <a:pt x="3377894" y="2507638"/>
                  <a:pt x="3399241" y="2445433"/>
                  <a:pt x="3441402" y="2398358"/>
                </a:cubicBezTo>
                <a:cubicBezTo>
                  <a:pt x="3483793" y="2349974"/>
                  <a:pt x="3536553" y="2325323"/>
                  <a:pt x="3597988" y="2325323"/>
                </a:cubicBezTo>
                <a:cubicBezTo>
                  <a:pt x="3705965" y="2325323"/>
                  <a:pt x="3760566" y="2387451"/>
                  <a:pt x="3760566" y="2510249"/>
                </a:cubicBezTo>
                <a:lnTo>
                  <a:pt x="3760566" y="3095976"/>
                </a:lnTo>
                <a:lnTo>
                  <a:pt x="4006855" y="3095976"/>
                </a:lnTo>
                <a:lnTo>
                  <a:pt x="4006855" y="2573454"/>
                </a:lnTo>
                <a:cubicBezTo>
                  <a:pt x="4006855" y="2501415"/>
                  <a:pt x="4028356" y="2441514"/>
                  <a:pt x="4070521" y="2395362"/>
                </a:cubicBezTo>
                <a:cubicBezTo>
                  <a:pt x="4112985" y="2348820"/>
                  <a:pt x="4165595" y="2325323"/>
                  <a:pt x="4227030" y="2325323"/>
                </a:cubicBezTo>
                <a:cubicBezTo>
                  <a:pt x="4332087" y="2325323"/>
                  <a:pt x="4387689" y="2389216"/>
                  <a:pt x="4387689" y="2510249"/>
                </a:cubicBezTo>
                <a:lnTo>
                  <a:pt x="4387689" y="3095976"/>
                </a:lnTo>
                <a:close/>
                <a:moveTo>
                  <a:pt x="2452035" y="2286308"/>
                </a:moveTo>
                <a:cubicBezTo>
                  <a:pt x="2516009" y="2286308"/>
                  <a:pt x="2571457" y="2306660"/>
                  <a:pt x="2616686" y="2346902"/>
                </a:cubicBezTo>
                <a:cubicBezTo>
                  <a:pt x="2661997" y="2386071"/>
                  <a:pt x="2688571" y="2438215"/>
                  <a:pt x="2695635" y="2501492"/>
                </a:cubicBezTo>
                <a:lnTo>
                  <a:pt x="2696708" y="2511095"/>
                </a:lnTo>
                <a:lnTo>
                  <a:pt x="2189314" y="2511095"/>
                </a:lnTo>
                <a:lnTo>
                  <a:pt x="2192233" y="2500188"/>
                </a:lnTo>
                <a:cubicBezTo>
                  <a:pt x="2227406" y="2368403"/>
                  <a:pt x="2327011" y="2286308"/>
                  <a:pt x="2452035" y="2286308"/>
                </a:cubicBezTo>
                <a:moveTo>
                  <a:pt x="2477456" y="3124234"/>
                </a:moveTo>
                <a:cubicBezTo>
                  <a:pt x="2611948" y="3124954"/>
                  <a:pt x="2744254" y="3090229"/>
                  <a:pt x="2861056" y="3023557"/>
                </a:cubicBezTo>
                <a:lnTo>
                  <a:pt x="2870347" y="2787714"/>
                </a:lnTo>
                <a:lnTo>
                  <a:pt x="2854068" y="2787714"/>
                </a:lnTo>
                <a:cubicBezTo>
                  <a:pt x="2753310" y="2873651"/>
                  <a:pt x="2632815" y="2917269"/>
                  <a:pt x="2495965" y="2917269"/>
                </a:cubicBezTo>
                <a:cubicBezTo>
                  <a:pt x="2331468" y="2917269"/>
                  <a:pt x="2215350" y="2829875"/>
                  <a:pt x="2185246" y="2683426"/>
                </a:cubicBezTo>
                <a:lnTo>
                  <a:pt x="2183173" y="2673135"/>
                </a:lnTo>
                <a:lnTo>
                  <a:pt x="2942842" y="2673135"/>
                </a:lnTo>
                <a:lnTo>
                  <a:pt x="2942842" y="2603712"/>
                </a:lnTo>
                <a:cubicBezTo>
                  <a:pt x="2942842" y="2469627"/>
                  <a:pt x="2900682" y="2348594"/>
                  <a:pt x="2820891" y="2253520"/>
                </a:cubicBezTo>
                <a:cubicBezTo>
                  <a:pt x="2740792" y="2155681"/>
                  <a:pt x="2606399" y="2099776"/>
                  <a:pt x="2452035" y="2099776"/>
                </a:cubicBezTo>
                <a:cubicBezTo>
                  <a:pt x="2312035" y="2099776"/>
                  <a:pt x="2192003" y="2148693"/>
                  <a:pt x="2095240" y="2245378"/>
                </a:cubicBezTo>
                <a:cubicBezTo>
                  <a:pt x="1999320" y="2341299"/>
                  <a:pt x="1950557" y="2461947"/>
                  <a:pt x="1950557" y="2603712"/>
                </a:cubicBezTo>
                <a:cubicBezTo>
                  <a:pt x="1950557" y="2700705"/>
                  <a:pt x="1974131" y="2789638"/>
                  <a:pt x="2020595" y="2868352"/>
                </a:cubicBezTo>
                <a:cubicBezTo>
                  <a:pt x="2066254" y="2946916"/>
                  <a:pt x="2132161" y="3011786"/>
                  <a:pt x="2211431" y="3056196"/>
                </a:cubicBezTo>
                <a:cubicBezTo>
                  <a:pt x="2292765" y="3101416"/>
                  <a:pt x="2384400" y="3124854"/>
                  <a:pt x="2477456" y="3124239"/>
                </a:cubicBezTo>
                <a:moveTo>
                  <a:pt x="1449766" y="3095976"/>
                </a:moveTo>
                <a:lnTo>
                  <a:pt x="1449766" y="2567615"/>
                </a:lnTo>
                <a:cubicBezTo>
                  <a:pt x="1449766" y="2488055"/>
                  <a:pt x="1471652" y="2427231"/>
                  <a:pt x="1514812" y="2387066"/>
                </a:cubicBezTo>
                <a:cubicBezTo>
                  <a:pt x="1557896" y="2346137"/>
                  <a:pt x="1612729" y="2325323"/>
                  <a:pt x="1677852" y="2325323"/>
                </a:cubicBezTo>
                <a:cubicBezTo>
                  <a:pt x="1745614" y="2325785"/>
                  <a:pt x="1810041" y="2354780"/>
                  <a:pt x="1855329" y="2405191"/>
                </a:cubicBezTo>
                <a:lnTo>
                  <a:pt x="1880287" y="2405191"/>
                </a:lnTo>
                <a:lnTo>
                  <a:pt x="1863620" y="2141624"/>
                </a:lnTo>
                <a:cubicBezTo>
                  <a:pt x="1823305" y="2113823"/>
                  <a:pt x="1772465" y="2099771"/>
                  <a:pt x="1711948" y="2099771"/>
                </a:cubicBezTo>
                <a:cubicBezTo>
                  <a:pt x="1617105" y="2099771"/>
                  <a:pt x="1524719" y="2145620"/>
                  <a:pt x="1465049" y="2222108"/>
                </a:cubicBezTo>
                <a:lnTo>
                  <a:pt x="1449766" y="2241844"/>
                </a:lnTo>
                <a:lnTo>
                  <a:pt x="1449766" y="2127110"/>
                </a:lnTo>
                <a:lnTo>
                  <a:pt x="1203632" y="2127110"/>
                </a:lnTo>
                <a:lnTo>
                  <a:pt x="1203632" y="3095976"/>
                </a:lnTo>
                <a:close/>
                <a:moveTo>
                  <a:pt x="267789" y="1942262"/>
                </a:moveTo>
                <a:lnTo>
                  <a:pt x="485969" y="1942262"/>
                </a:lnTo>
                <a:cubicBezTo>
                  <a:pt x="566452" y="1942262"/>
                  <a:pt x="620054" y="1956852"/>
                  <a:pt x="650081" y="1986726"/>
                </a:cubicBezTo>
                <a:cubicBezTo>
                  <a:pt x="680032" y="2016599"/>
                  <a:pt x="694550" y="2056534"/>
                  <a:pt x="694550" y="2108755"/>
                </a:cubicBezTo>
                <a:cubicBezTo>
                  <a:pt x="694550" y="2160980"/>
                  <a:pt x="680032" y="2200910"/>
                  <a:pt x="650081" y="2230788"/>
                </a:cubicBezTo>
                <a:cubicBezTo>
                  <a:pt x="620208" y="2260661"/>
                  <a:pt x="566529" y="2275098"/>
                  <a:pt x="485969" y="2275098"/>
                </a:cubicBezTo>
                <a:lnTo>
                  <a:pt x="267789" y="2275098"/>
                </a:lnTo>
                <a:close/>
                <a:moveTo>
                  <a:pt x="267789" y="2501646"/>
                </a:moveTo>
                <a:lnTo>
                  <a:pt x="533813" y="2501646"/>
                </a:lnTo>
                <a:cubicBezTo>
                  <a:pt x="676040" y="2501646"/>
                  <a:pt x="748228" y="2563547"/>
                  <a:pt x="748228" y="2685576"/>
                </a:cubicBezTo>
                <a:cubicBezTo>
                  <a:pt x="748228" y="2807527"/>
                  <a:pt x="676040" y="2869578"/>
                  <a:pt x="533813" y="2869578"/>
                </a:cubicBezTo>
                <a:lnTo>
                  <a:pt x="267789" y="2869578"/>
                </a:lnTo>
                <a:close/>
                <a:moveTo>
                  <a:pt x="560153" y="3095899"/>
                </a:moveTo>
                <a:cubicBezTo>
                  <a:pt x="736249" y="3095899"/>
                  <a:pt x="871795" y="3035537"/>
                  <a:pt x="952043" y="2921419"/>
                </a:cubicBezTo>
                <a:cubicBezTo>
                  <a:pt x="993747" y="2861744"/>
                  <a:pt x="1014864" y="2790325"/>
                  <a:pt x="1014864" y="2708919"/>
                </a:cubicBezTo>
                <a:cubicBezTo>
                  <a:pt x="1014864" y="2624521"/>
                  <a:pt x="990366" y="2555252"/>
                  <a:pt x="939910" y="2497269"/>
                </a:cubicBezTo>
                <a:cubicBezTo>
                  <a:pt x="889305" y="2439210"/>
                  <a:pt x="825023" y="2400277"/>
                  <a:pt x="743313" y="2378160"/>
                </a:cubicBezTo>
                <a:lnTo>
                  <a:pt x="719735" y="2371783"/>
                </a:lnTo>
                <a:lnTo>
                  <a:pt x="742005" y="2362107"/>
                </a:lnTo>
                <a:cubicBezTo>
                  <a:pt x="873253" y="2304741"/>
                  <a:pt x="948509" y="2196380"/>
                  <a:pt x="948509" y="2064983"/>
                </a:cubicBezTo>
                <a:cubicBezTo>
                  <a:pt x="948509" y="1959002"/>
                  <a:pt x="908344" y="1873834"/>
                  <a:pt x="828861" y="1811476"/>
                </a:cubicBezTo>
                <a:cubicBezTo>
                  <a:pt x="749455" y="1748045"/>
                  <a:pt x="634106" y="1715940"/>
                  <a:pt x="485964" y="1715940"/>
                </a:cubicBezTo>
                <a:lnTo>
                  <a:pt x="1049" y="1715940"/>
                </a:lnTo>
                <a:lnTo>
                  <a:pt x="1049" y="3095899"/>
                </a:lnTo>
                <a:close/>
                <a:moveTo>
                  <a:pt x="9699301" y="570290"/>
                </a:moveTo>
                <a:cubicBezTo>
                  <a:pt x="9763203" y="570290"/>
                  <a:pt x="9818641" y="590642"/>
                  <a:pt x="9863898" y="630807"/>
                </a:cubicBezTo>
                <a:cubicBezTo>
                  <a:pt x="9909290" y="669976"/>
                  <a:pt x="9935764" y="722120"/>
                  <a:pt x="9942915" y="785474"/>
                </a:cubicBezTo>
                <a:lnTo>
                  <a:pt x="9943911" y="795073"/>
                </a:lnTo>
                <a:lnTo>
                  <a:pt x="9436544" y="795073"/>
                </a:lnTo>
                <a:lnTo>
                  <a:pt x="9439441" y="784171"/>
                </a:lnTo>
                <a:cubicBezTo>
                  <a:pt x="9474604" y="652308"/>
                  <a:pt x="9574213" y="570290"/>
                  <a:pt x="9699301" y="570290"/>
                </a:cubicBezTo>
                <a:moveTo>
                  <a:pt x="9724644" y="1408217"/>
                </a:moveTo>
                <a:cubicBezTo>
                  <a:pt x="9859191" y="1408887"/>
                  <a:pt x="9991475" y="1374166"/>
                  <a:pt x="10108326" y="1307535"/>
                </a:cubicBezTo>
                <a:lnTo>
                  <a:pt x="10117558" y="1071615"/>
                </a:lnTo>
                <a:lnTo>
                  <a:pt x="10101357" y="1071615"/>
                </a:lnTo>
                <a:cubicBezTo>
                  <a:pt x="10000617" y="1157629"/>
                  <a:pt x="9880009" y="1201247"/>
                  <a:pt x="9743154" y="1201247"/>
                </a:cubicBezTo>
                <a:cubicBezTo>
                  <a:pt x="9578693" y="1201247"/>
                  <a:pt x="9462566" y="1113853"/>
                  <a:pt x="9432471" y="967404"/>
                </a:cubicBezTo>
                <a:lnTo>
                  <a:pt x="9430389" y="957113"/>
                </a:lnTo>
                <a:lnTo>
                  <a:pt x="10190059" y="957113"/>
                </a:lnTo>
                <a:lnTo>
                  <a:pt x="10190059" y="887690"/>
                </a:lnTo>
                <a:cubicBezTo>
                  <a:pt x="10190059" y="753605"/>
                  <a:pt x="10147880" y="632572"/>
                  <a:pt x="10068093" y="537498"/>
                </a:cubicBezTo>
                <a:cubicBezTo>
                  <a:pt x="9987990" y="439813"/>
                  <a:pt x="9853624" y="383754"/>
                  <a:pt x="9699301" y="383754"/>
                </a:cubicBezTo>
                <a:cubicBezTo>
                  <a:pt x="9559234" y="383754"/>
                  <a:pt x="9439214" y="432676"/>
                  <a:pt x="9342457" y="529356"/>
                </a:cubicBezTo>
                <a:cubicBezTo>
                  <a:pt x="9246527" y="625277"/>
                  <a:pt x="9197764" y="745925"/>
                  <a:pt x="9197764" y="887690"/>
                </a:cubicBezTo>
                <a:cubicBezTo>
                  <a:pt x="9197764" y="984683"/>
                  <a:pt x="9221342" y="1073616"/>
                  <a:pt x="9267802" y="1152253"/>
                </a:cubicBezTo>
                <a:cubicBezTo>
                  <a:pt x="9313448" y="1230817"/>
                  <a:pt x="9379386" y="1295687"/>
                  <a:pt x="9458629" y="1340097"/>
                </a:cubicBezTo>
                <a:cubicBezTo>
                  <a:pt x="9539954" y="1385376"/>
                  <a:pt x="9631598" y="1408846"/>
                  <a:pt x="9724644" y="1408217"/>
                </a:cubicBezTo>
                <a:moveTo>
                  <a:pt x="8771542" y="1379877"/>
                </a:moveTo>
                <a:lnTo>
                  <a:pt x="9017907" y="1379877"/>
                </a:lnTo>
                <a:lnTo>
                  <a:pt x="9017907" y="-76"/>
                </a:lnTo>
                <a:lnTo>
                  <a:pt x="8771542" y="-76"/>
                </a:lnTo>
                <a:close/>
                <a:moveTo>
                  <a:pt x="7960416" y="1408140"/>
                </a:moveTo>
                <a:cubicBezTo>
                  <a:pt x="8022535" y="1408371"/>
                  <a:pt x="8083916" y="1394676"/>
                  <a:pt x="8140042" y="1368052"/>
                </a:cubicBezTo>
                <a:cubicBezTo>
                  <a:pt x="8197409" y="1340943"/>
                  <a:pt x="8242412" y="1306001"/>
                  <a:pt x="8277431" y="1261383"/>
                </a:cubicBezTo>
                <a:lnTo>
                  <a:pt x="8292714" y="1241878"/>
                </a:lnTo>
                <a:lnTo>
                  <a:pt x="8292714" y="1379882"/>
                </a:lnTo>
                <a:lnTo>
                  <a:pt x="8538925" y="1379882"/>
                </a:lnTo>
                <a:lnTo>
                  <a:pt x="8538925" y="410939"/>
                </a:lnTo>
                <a:lnTo>
                  <a:pt x="8292714" y="410939"/>
                </a:lnTo>
                <a:lnTo>
                  <a:pt x="8292714" y="911961"/>
                </a:lnTo>
                <a:cubicBezTo>
                  <a:pt x="8292714" y="993060"/>
                  <a:pt x="8270602" y="1059179"/>
                  <a:pt x="8227133" y="1108635"/>
                </a:cubicBezTo>
                <a:cubicBezTo>
                  <a:pt x="8183742" y="1157095"/>
                  <a:pt x="8127529" y="1181746"/>
                  <a:pt x="8059871" y="1181746"/>
                </a:cubicBezTo>
                <a:cubicBezTo>
                  <a:pt x="7935381" y="1181746"/>
                  <a:pt x="7864039" y="1108635"/>
                  <a:pt x="7864039" y="981230"/>
                </a:cubicBezTo>
                <a:lnTo>
                  <a:pt x="7864039" y="410939"/>
                </a:lnTo>
                <a:lnTo>
                  <a:pt x="7616832" y="410939"/>
                </a:lnTo>
                <a:lnTo>
                  <a:pt x="7616832" y="1074847"/>
                </a:lnTo>
                <a:cubicBezTo>
                  <a:pt x="7616832" y="1183208"/>
                  <a:pt x="7648086" y="1266913"/>
                  <a:pt x="7709679" y="1323669"/>
                </a:cubicBezTo>
                <a:cubicBezTo>
                  <a:pt x="7771499" y="1379805"/>
                  <a:pt x="7855897" y="1408144"/>
                  <a:pt x="7960416" y="1408144"/>
                </a:cubicBezTo>
                <a:moveTo>
                  <a:pt x="7409631" y="1379882"/>
                </a:moveTo>
                <a:lnTo>
                  <a:pt x="7409631" y="716205"/>
                </a:lnTo>
                <a:cubicBezTo>
                  <a:pt x="7409631" y="606925"/>
                  <a:pt x="7377762" y="523600"/>
                  <a:pt x="7315019" y="468306"/>
                </a:cubicBezTo>
                <a:cubicBezTo>
                  <a:pt x="7251049" y="412170"/>
                  <a:pt x="7164655" y="383677"/>
                  <a:pt x="7058290" y="383677"/>
                </a:cubicBezTo>
                <a:cubicBezTo>
                  <a:pt x="6994542" y="383591"/>
                  <a:pt x="6931527" y="397317"/>
                  <a:pt x="6873595" y="423919"/>
                </a:cubicBezTo>
                <a:cubicBezTo>
                  <a:pt x="6814690" y="450565"/>
                  <a:pt x="6767460" y="486046"/>
                  <a:pt x="6733441" y="529515"/>
                </a:cubicBezTo>
                <a:lnTo>
                  <a:pt x="6718081" y="549174"/>
                </a:lnTo>
                <a:lnTo>
                  <a:pt x="6718081" y="-76"/>
                </a:lnTo>
                <a:lnTo>
                  <a:pt x="6471947" y="-76"/>
                </a:lnTo>
                <a:lnTo>
                  <a:pt x="6471947" y="1379882"/>
                </a:lnTo>
                <a:lnTo>
                  <a:pt x="6718081" y="1379882"/>
                </a:lnTo>
                <a:lnTo>
                  <a:pt x="6718081" y="879937"/>
                </a:lnTo>
                <a:cubicBezTo>
                  <a:pt x="6718081" y="798992"/>
                  <a:pt x="6742578" y="733099"/>
                  <a:pt x="6790885" y="683720"/>
                </a:cubicBezTo>
                <a:cubicBezTo>
                  <a:pt x="6840495" y="634418"/>
                  <a:pt x="6899626" y="609306"/>
                  <a:pt x="6966673" y="609306"/>
                </a:cubicBezTo>
                <a:cubicBezTo>
                  <a:pt x="7091082" y="609306"/>
                  <a:pt x="7162424" y="682340"/>
                  <a:pt x="7162424" y="809745"/>
                </a:cubicBezTo>
                <a:lnTo>
                  <a:pt x="7162424" y="1379882"/>
                </a:lnTo>
                <a:close/>
                <a:moveTo>
                  <a:pt x="5973772" y="1408140"/>
                </a:moveTo>
                <a:cubicBezTo>
                  <a:pt x="6088736" y="1408140"/>
                  <a:pt x="6182733" y="1383335"/>
                  <a:pt x="6253079" y="1334341"/>
                </a:cubicBezTo>
                <a:lnTo>
                  <a:pt x="6262447" y="1069701"/>
                </a:lnTo>
                <a:lnTo>
                  <a:pt x="6247241" y="1069701"/>
                </a:lnTo>
                <a:cubicBezTo>
                  <a:pt x="6161232" y="1143885"/>
                  <a:pt x="6069303" y="1181746"/>
                  <a:pt x="5973772" y="1181746"/>
                </a:cubicBezTo>
                <a:cubicBezTo>
                  <a:pt x="5890523" y="1181746"/>
                  <a:pt x="5822096" y="1154638"/>
                  <a:pt x="5770721" y="1101109"/>
                </a:cubicBezTo>
                <a:cubicBezTo>
                  <a:pt x="5719804" y="1048503"/>
                  <a:pt x="5694076" y="979311"/>
                  <a:pt x="5694076" y="895447"/>
                </a:cubicBezTo>
                <a:cubicBezTo>
                  <a:pt x="5694076" y="811813"/>
                  <a:pt x="5719804" y="742621"/>
                  <a:pt x="5770721" y="689866"/>
                </a:cubicBezTo>
                <a:cubicBezTo>
                  <a:pt x="5822096" y="636337"/>
                  <a:pt x="5890523" y="609229"/>
                  <a:pt x="5973772" y="609229"/>
                </a:cubicBezTo>
                <a:cubicBezTo>
                  <a:pt x="6069308" y="609229"/>
                  <a:pt x="6161232" y="646936"/>
                  <a:pt x="6247246" y="721197"/>
                </a:cubicBezTo>
                <a:lnTo>
                  <a:pt x="6262452" y="721197"/>
                </a:lnTo>
                <a:lnTo>
                  <a:pt x="6253084" y="456634"/>
                </a:lnTo>
                <a:cubicBezTo>
                  <a:pt x="6183584" y="407563"/>
                  <a:pt x="6092194" y="383831"/>
                  <a:pt x="5973772" y="383831"/>
                </a:cubicBezTo>
                <a:cubicBezTo>
                  <a:pt x="5835619" y="383831"/>
                  <a:pt x="5705218" y="431445"/>
                  <a:pt x="5606917" y="517997"/>
                </a:cubicBezTo>
                <a:cubicBezTo>
                  <a:pt x="5505240" y="606541"/>
                  <a:pt x="5446950" y="744160"/>
                  <a:pt x="5446950" y="895451"/>
                </a:cubicBezTo>
                <a:cubicBezTo>
                  <a:pt x="5446950" y="1046430"/>
                  <a:pt x="5505317" y="1184434"/>
                  <a:pt x="5606917" y="1273901"/>
                </a:cubicBezTo>
                <a:cubicBezTo>
                  <a:pt x="5705218" y="1360607"/>
                  <a:pt x="5835619" y="1408144"/>
                  <a:pt x="5973772" y="1408144"/>
                </a:cubicBezTo>
                <a:moveTo>
                  <a:pt x="4969276" y="1408144"/>
                </a:moveTo>
                <a:cubicBezTo>
                  <a:pt x="5109583" y="1408144"/>
                  <a:pt x="5218325" y="1359222"/>
                  <a:pt x="5284141" y="1266606"/>
                </a:cubicBezTo>
                <a:cubicBezTo>
                  <a:pt x="5318699" y="1218073"/>
                  <a:pt x="5336208" y="1159168"/>
                  <a:pt x="5336208" y="1091587"/>
                </a:cubicBezTo>
                <a:cubicBezTo>
                  <a:pt x="5332447" y="987914"/>
                  <a:pt x="5301651" y="924402"/>
                  <a:pt x="5232612" y="879245"/>
                </a:cubicBezTo>
                <a:cubicBezTo>
                  <a:pt x="5187067" y="847910"/>
                  <a:pt x="5149205" y="832554"/>
                  <a:pt x="5086540" y="811972"/>
                </a:cubicBezTo>
                <a:cubicBezTo>
                  <a:pt x="5012508" y="787321"/>
                  <a:pt x="4962667" y="765892"/>
                  <a:pt x="4934099" y="746617"/>
                </a:cubicBezTo>
                <a:cubicBezTo>
                  <a:pt x="4904839" y="725958"/>
                  <a:pt x="4890478" y="700922"/>
                  <a:pt x="4890478" y="670433"/>
                </a:cubicBezTo>
                <a:cubicBezTo>
                  <a:pt x="4890478" y="623589"/>
                  <a:pt x="4942161" y="589800"/>
                  <a:pt x="5013199" y="589800"/>
                </a:cubicBezTo>
                <a:cubicBezTo>
                  <a:pt x="5057209" y="589289"/>
                  <a:pt x="5100922" y="597050"/>
                  <a:pt x="5142064" y="612682"/>
                </a:cubicBezTo>
                <a:cubicBezTo>
                  <a:pt x="5178619" y="626815"/>
                  <a:pt x="5219782" y="649009"/>
                  <a:pt x="5266627" y="681340"/>
                </a:cubicBezTo>
                <a:lnTo>
                  <a:pt x="5271465" y="681340"/>
                </a:lnTo>
                <a:lnTo>
                  <a:pt x="5262251" y="443424"/>
                </a:lnTo>
                <a:cubicBezTo>
                  <a:pt x="5192827" y="403875"/>
                  <a:pt x="5108425" y="383831"/>
                  <a:pt x="5011203" y="383831"/>
                </a:cubicBezTo>
                <a:cubicBezTo>
                  <a:pt x="4909447" y="383831"/>
                  <a:pt x="4823589" y="411555"/>
                  <a:pt x="4756238" y="466618"/>
                </a:cubicBezTo>
                <a:cubicBezTo>
                  <a:pt x="4689733" y="519988"/>
                  <a:pt x="4655942" y="591873"/>
                  <a:pt x="4655942" y="680186"/>
                </a:cubicBezTo>
                <a:cubicBezTo>
                  <a:pt x="4655942" y="804984"/>
                  <a:pt x="4739189" y="901362"/>
                  <a:pt x="4890095" y="951741"/>
                </a:cubicBezTo>
                <a:cubicBezTo>
                  <a:pt x="4966200" y="977315"/>
                  <a:pt x="5016885" y="998739"/>
                  <a:pt x="5045071" y="1016941"/>
                </a:cubicBezTo>
                <a:cubicBezTo>
                  <a:pt x="5074868" y="1035985"/>
                  <a:pt x="5089997" y="1061021"/>
                  <a:pt x="5089997" y="1091279"/>
                </a:cubicBezTo>
                <a:cubicBezTo>
                  <a:pt x="5089997" y="1147958"/>
                  <a:pt x="5039695" y="1181746"/>
                  <a:pt x="4955603" y="1181746"/>
                </a:cubicBezTo>
                <a:cubicBezTo>
                  <a:pt x="4863908" y="1181746"/>
                  <a:pt x="4772597" y="1147342"/>
                  <a:pt x="4689349" y="1081372"/>
                </a:cubicBezTo>
                <a:lnTo>
                  <a:pt x="4684357" y="1081372"/>
                </a:lnTo>
                <a:lnTo>
                  <a:pt x="4626990" y="1316446"/>
                </a:lnTo>
                <a:cubicBezTo>
                  <a:pt x="4722679" y="1377348"/>
                  <a:pt x="4837796" y="1408140"/>
                  <a:pt x="4969272" y="1408140"/>
                </a:cubicBezTo>
                <a:moveTo>
                  <a:pt x="4454582" y="1379882"/>
                </a:moveTo>
                <a:lnTo>
                  <a:pt x="4454582" y="716205"/>
                </a:lnTo>
                <a:cubicBezTo>
                  <a:pt x="4454582" y="606925"/>
                  <a:pt x="4422711" y="523600"/>
                  <a:pt x="4359968" y="468306"/>
                </a:cubicBezTo>
                <a:cubicBezTo>
                  <a:pt x="4295996" y="412170"/>
                  <a:pt x="4209679" y="383677"/>
                  <a:pt x="4103237" y="383677"/>
                </a:cubicBezTo>
                <a:cubicBezTo>
                  <a:pt x="4039489" y="383591"/>
                  <a:pt x="3976479" y="397317"/>
                  <a:pt x="3918542" y="423919"/>
                </a:cubicBezTo>
                <a:cubicBezTo>
                  <a:pt x="3859641" y="450565"/>
                  <a:pt x="3812412" y="486046"/>
                  <a:pt x="3778388" y="529515"/>
                </a:cubicBezTo>
                <a:lnTo>
                  <a:pt x="3763028" y="549174"/>
                </a:lnTo>
                <a:lnTo>
                  <a:pt x="3763028" y="-76"/>
                </a:lnTo>
                <a:lnTo>
                  <a:pt x="3516898" y="-76"/>
                </a:lnTo>
                <a:lnTo>
                  <a:pt x="3516898" y="1379882"/>
                </a:lnTo>
                <a:lnTo>
                  <a:pt x="3763028" y="1379882"/>
                </a:lnTo>
                <a:lnTo>
                  <a:pt x="3763028" y="879937"/>
                </a:lnTo>
                <a:cubicBezTo>
                  <a:pt x="3763028" y="798992"/>
                  <a:pt x="3787525" y="733099"/>
                  <a:pt x="3835909" y="683720"/>
                </a:cubicBezTo>
                <a:cubicBezTo>
                  <a:pt x="3885442" y="634418"/>
                  <a:pt x="3944578" y="609306"/>
                  <a:pt x="4011620" y="609306"/>
                </a:cubicBezTo>
                <a:cubicBezTo>
                  <a:pt x="4136029" y="609306"/>
                  <a:pt x="4207376" y="682340"/>
                  <a:pt x="4207376" y="809745"/>
                </a:cubicBezTo>
                <a:lnTo>
                  <a:pt x="4207376" y="1379882"/>
                </a:lnTo>
                <a:close/>
                <a:moveTo>
                  <a:pt x="3018796" y="1408140"/>
                </a:moveTo>
                <a:cubicBezTo>
                  <a:pt x="3133760" y="1408140"/>
                  <a:pt x="3227680" y="1383335"/>
                  <a:pt x="3298026" y="1334341"/>
                </a:cubicBezTo>
                <a:lnTo>
                  <a:pt x="3307394" y="1069701"/>
                </a:lnTo>
                <a:lnTo>
                  <a:pt x="3292188" y="1069701"/>
                </a:lnTo>
                <a:cubicBezTo>
                  <a:pt x="3206256" y="1143885"/>
                  <a:pt x="3114250" y="1181746"/>
                  <a:pt x="3018791" y="1181746"/>
                </a:cubicBezTo>
                <a:cubicBezTo>
                  <a:pt x="2935470" y="1181746"/>
                  <a:pt x="2867120" y="1154638"/>
                  <a:pt x="2815668" y="1101109"/>
                </a:cubicBezTo>
                <a:cubicBezTo>
                  <a:pt x="2764827" y="1048503"/>
                  <a:pt x="2739099" y="979311"/>
                  <a:pt x="2739099" y="895447"/>
                </a:cubicBezTo>
                <a:cubicBezTo>
                  <a:pt x="2739099" y="811813"/>
                  <a:pt x="2764827" y="742621"/>
                  <a:pt x="2815668" y="689862"/>
                </a:cubicBezTo>
                <a:cubicBezTo>
                  <a:pt x="2867120" y="636337"/>
                  <a:pt x="2935470" y="609229"/>
                  <a:pt x="3018796" y="609229"/>
                </a:cubicBezTo>
                <a:cubicBezTo>
                  <a:pt x="3114250" y="609229"/>
                  <a:pt x="3206256" y="646936"/>
                  <a:pt x="3292188" y="721197"/>
                </a:cubicBezTo>
                <a:lnTo>
                  <a:pt x="3307394" y="721197"/>
                </a:lnTo>
                <a:lnTo>
                  <a:pt x="3298026" y="456634"/>
                </a:lnTo>
                <a:cubicBezTo>
                  <a:pt x="3228526" y="407563"/>
                  <a:pt x="3137141" y="383831"/>
                  <a:pt x="3018796" y="383831"/>
                </a:cubicBezTo>
                <a:cubicBezTo>
                  <a:pt x="2880561" y="383831"/>
                  <a:pt x="2750160" y="431445"/>
                  <a:pt x="2651864" y="517997"/>
                </a:cubicBezTo>
                <a:cubicBezTo>
                  <a:pt x="2550182" y="606541"/>
                  <a:pt x="2491897" y="744160"/>
                  <a:pt x="2491897" y="895451"/>
                </a:cubicBezTo>
                <a:cubicBezTo>
                  <a:pt x="2491897" y="1046430"/>
                  <a:pt x="2550259" y="1184434"/>
                  <a:pt x="2651864" y="1273901"/>
                </a:cubicBezTo>
                <a:cubicBezTo>
                  <a:pt x="2750160" y="1360607"/>
                  <a:pt x="2880561" y="1408144"/>
                  <a:pt x="3018796" y="1408144"/>
                </a:cubicBezTo>
                <a:moveTo>
                  <a:pt x="1106561" y="-76"/>
                </a:moveTo>
                <a:lnTo>
                  <a:pt x="1106561" y="1379882"/>
                </a:lnTo>
                <a:lnTo>
                  <a:pt x="839849" y="1379882"/>
                </a:lnTo>
                <a:lnTo>
                  <a:pt x="839849" y="763127"/>
                </a:lnTo>
                <a:lnTo>
                  <a:pt x="267789" y="763127"/>
                </a:lnTo>
                <a:lnTo>
                  <a:pt x="267789" y="1379882"/>
                </a:lnTo>
                <a:lnTo>
                  <a:pt x="1095" y="1379882"/>
                </a:lnTo>
                <a:lnTo>
                  <a:pt x="1095" y="-76"/>
                </a:lnTo>
                <a:lnTo>
                  <a:pt x="267789" y="-76"/>
                </a:lnTo>
                <a:lnTo>
                  <a:pt x="267789" y="540725"/>
                </a:lnTo>
                <a:lnTo>
                  <a:pt x="839844" y="540725"/>
                </a:lnTo>
                <a:lnTo>
                  <a:pt x="839844" y="-76"/>
                </a:lnTo>
                <a:close/>
              </a:path>
            </a:pathLst>
          </a:custGeom>
          <a:solidFill>
            <a:schemeClr val="accent6"/>
          </a:solidFill>
          <a:ln w="4526"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1417320" y="1376363"/>
            <a:ext cx="6550343" cy="2179320"/>
          </a:xfrm>
        </p:spPr>
        <p:txBody>
          <a:bodyPr anchor="b"/>
          <a:lstStyle>
            <a:lvl1pPr algn="l">
              <a:lnSpc>
                <a:spcPct val="85000"/>
              </a:lnSpc>
              <a:defRPr sz="4800">
                <a:solidFill>
                  <a:schemeClr val="accent6"/>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1417320" y="5036821"/>
            <a:ext cx="6550343" cy="861059"/>
          </a:xfrm>
        </p:spPr>
        <p:txBody>
          <a:bodyPr/>
          <a:lstStyle>
            <a:lvl1pPr marL="0" indent="0" algn="l">
              <a:spcAft>
                <a:spcPts val="0"/>
              </a:spcAft>
              <a:buNone/>
              <a:defRPr sz="1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4" name="Datumsplatzhalter 3">
            <a:extLst>
              <a:ext uri="{FF2B5EF4-FFF2-40B4-BE49-F238E27FC236}">
                <a16:creationId xmlns:a16="http://schemas.microsoft.com/office/drawing/2014/main" id="{08668D16-A3CC-44E7-A2F5-E9527152FECE}"/>
              </a:ext>
            </a:extLst>
          </p:cNvPr>
          <p:cNvSpPr>
            <a:spLocks noGrp="1"/>
          </p:cNvSpPr>
          <p:nvPr>
            <p:ph type="dt" sz="half" idx="10"/>
          </p:nvPr>
        </p:nvSpPr>
        <p:spPr bwMode="black">
          <a:xfrm>
            <a:off x="1417319" y="5992496"/>
            <a:ext cx="6550343" cy="234950"/>
          </a:xfrm>
        </p:spPr>
        <p:txBody>
          <a:bodyPr/>
          <a:lstStyle>
            <a:lvl1pPr>
              <a:defRPr sz="1400">
                <a:solidFill>
                  <a:schemeClr val="accent6"/>
                </a:solidFill>
              </a:defRPr>
            </a:lvl1pPr>
          </a:lstStyle>
          <a:p>
            <a:fld id="{9CB489AA-97FA-4896-94FF-8D148CAE9338}" type="datetime1">
              <a:rPr lang="de-DE" smtClean="0"/>
              <a:t>16.09.24</a:t>
            </a:fld>
            <a:endParaRPr lang="de-DE" dirty="0"/>
          </a:p>
        </p:txBody>
      </p:sp>
      <p:sp>
        <p:nvSpPr>
          <p:cNvPr id="11" name="Grafik 9">
            <a:extLst>
              <a:ext uri="{FF2B5EF4-FFF2-40B4-BE49-F238E27FC236}">
                <a16:creationId xmlns:a16="http://schemas.microsoft.com/office/drawing/2014/main" id="{CE96C1B6-74B8-493F-A123-5D9575B39665}"/>
              </a:ext>
              <a:ext uri="{C183D7F6-B498-43B3-948B-1728B52AA6E4}">
                <adec:decorative xmlns:adec="http://schemas.microsoft.com/office/drawing/2017/decorative" val="1"/>
              </a:ext>
            </a:extLst>
          </p:cNvPr>
          <p:cNvSpPr>
            <a:spLocks noChangeAspect="1"/>
          </p:cNvSpPr>
          <p:nvPr/>
        </p:nvSpPr>
        <p:spPr bwMode="black">
          <a:xfrm>
            <a:off x="8866188" y="200117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
        <p:nvSpPr>
          <p:cNvPr id="12" name="Grafik 9">
            <a:extLst>
              <a:ext uri="{FF2B5EF4-FFF2-40B4-BE49-F238E27FC236}">
                <a16:creationId xmlns:a16="http://schemas.microsoft.com/office/drawing/2014/main" id="{23C3807F-04C8-46FA-97F5-DD8737A0EE8E}"/>
              </a:ext>
              <a:ext uri="{C183D7F6-B498-43B3-948B-1728B52AA6E4}">
                <adec:decorative xmlns:adec="http://schemas.microsoft.com/office/drawing/2017/decorative" val="1"/>
              </a:ext>
            </a:extLst>
          </p:cNvPr>
          <p:cNvSpPr>
            <a:spLocks noChangeAspect="1"/>
          </p:cNvSpPr>
          <p:nvPr userDrawn="1"/>
        </p:nvSpPr>
        <p:spPr bwMode="black">
          <a:xfrm>
            <a:off x="8866188" y="336960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
        <p:nvSpPr>
          <p:cNvPr id="13" name="Grafik 9">
            <a:extLst>
              <a:ext uri="{FF2B5EF4-FFF2-40B4-BE49-F238E27FC236}">
                <a16:creationId xmlns:a16="http://schemas.microsoft.com/office/drawing/2014/main" id="{DD22E15A-6B69-468D-91EA-F60F664B1821}"/>
              </a:ext>
              <a:ext uri="{C183D7F6-B498-43B3-948B-1728B52AA6E4}">
                <adec:decorative xmlns:adec="http://schemas.microsoft.com/office/drawing/2017/decorative" val="1"/>
              </a:ext>
            </a:extLst>
          </p:cNvPr>
          <p:cNvSpPr>
            <a:spLocks noChangeAspect="1"/>
          </p:cNvSpPr>
          <p:nvPr userDrawn="1"/>
        </p:nvSpPr>
        <p:spPr bwMode="black">
          <a:xfrm>
            <a:off x="8866188" y="473802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
        <p:nvSpPr>
          <p:cNvPr id="14" name="Grafik 9">
            <a:extLst>
              <a:ext uri="{FF2B5EF4-FFF2-40B4-BE49-F238E27FC236}">
                <a16:creationId xmlns:a16="http://schemas.microsoft.com/office/drawing/2014/main" id="{BC69C5D7-4FF1-45F1-940B-B3B8DF394567}"/>
              </a:ext>
              <a:ext uri="{C183D7F6-B498-43B3-948B-1728B52AA6E4}">
                <adec:decorative xmlns:adec="http://schemas.microsoft.com/office/drawing/2017/decorative" val="1"/>
              </a:ext>
            </a:extLst>
          </p:cNvPr>
          <p:cNvSpPr>
            <a:spLocks noChangeAspect="1"/>
          </p:cNvSpPr>
          <p:nvPr userDrawn="1"/>
        </p:nvSpPr>
        <p:spPr bwMode="black">
          <a:xfrm>
            <a:off x="8866188" y="61064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6"/>
          </a:solidFill>
          <a:ln w="20227" cap="flat">
            <a:noFill/>
            <a:prstDash val="solid"/>
            <a:miter/>
          </a:ln>
        </p:spPr>
        <p:txBody>
          <a:bodyPr rtlCol="0" anchor="ctr"/>
          <a:lstStyle/>
          <a:p>
            <a:endParaRPr lang="de-DE"/>
          </a:p>
        </p:txBody>
      </p:sp>
    </p:spTree>
    <p:extLst>
      <p:ext uri="{BB962C8B-B14F-4D97-AF65-F5344CB8AC3E}">
        <p14:creationId xmlns:p14="http://schemas.microsoft.com/office/powerpoint/2010/main" val="377446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folie 4">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E020B4C-A595-8C40-BF7F-FC499B7014E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white">
          <a:xfrm>
            <a:off x="0" y="3568"/>
            <a:ext cx="12191996" cy="6850861"/>
          </a:xfrm>
          <a:prstGeom prst="rect">
            <a:avLst/>
          </a:prstGeom>
        </p:spPr>
      </p:pic>
      <p:sp>
        <p:nvSpPr>
          <p:cNvPr id="9" name="Grafik 7" descr="Logo Hochschule Bremerhaven">
            <a:extLst>
              <a:ext uri="{FF2B5EF4-FFF2-40B4-BE49-F238E27FC236}">
                <a16:creationId xmlns:a16="http://schemas.microsoft.com/office/drawing/2014/main" id="{1613F25D-9C97-4D33-82E3-A8657B7B6DD5}"/>
              </a:ext>
              <a:ext uri="{C183D7F6-B498-43B3-948B-1728B52AA6E4}">
                <adec:decorative xmlns:adec="http://schemas.microsoft.com/office/drawing/2017/decorative" val="0"/>
              </a:ext>
            </a:extLst>
          </p:cNvPr>
          <p:cNvSpPr/>
          <p:nvPr/>
        </p:nvSpPr>
        <p:spPr bwMode="black">
          <a:xfrm>
            <a:off x="8617742" y="456057"/>
            <a:ext cx="2019301" cy="517522"/>
          </a:xfrm>
          <a:custGeom>
            <a:avLst/>
            <a:gdLst>
              <a:gd name="connsiteX0" fmla="*/ 1467583 w 12190687"/>
              <a:gd name="connsiteY0" fmla="*/ 1058102 h 3124326"/>
              <a:gd name="connsiteX1" fmla="*/ 1516655 w 12190687"/>
              <a:gd name="connsiteY1" fmla="*/ 1235809 h 3124326"/>
              <a:gd name="connsiteX2" fmla="*/ 1648897 w 12190687"/>
              <a:gd name="connsiteY2" fmla="*/ 1362295 h 3124326"/>
              <a:gd name="connsiteX3" fmla="*/ 1831058 w 12190687"/>
              <a:gd name="connsiteY3" fmla="*/ 1408140 h 3124326"/>
              <a:gd name="connsiteX4" fmla="*/ 2012684 w 12190687"/>
              <a:gd name="connsiteY4" fmla="*/ 1362295 h 3124326"/>
              <a:gd name="connsiteX5" fmla="*/ 2145620 w 12190687"/>
              <a:gd name="connsiteY5" fmla="*/ 1235886 h 3124326"/>
              <a:gd name="connsiteX6" fmla="*/ 2194768 w 12190687"/>
              <a:gd name="connsiteY6" fmla="*/ 1058102 h 3124326"/>
              <a:gd name="connsiteX7" fmla="*/ 9830046 w 12190687"/>
              <a:gd name="connsiteY7" fmla="*/ 2127034 h 3124326"/>
              <a:gd name="connsiteX8" fmla="*/ 9594488 w 12190687"/>
              <a:gd name="connsiteY8" fmla="*/ 2635581 h 3124326"/>
              <a:gd name="connsiteX9" fmla="*/ 9357979 w 12190687"/>
              <a:gd name="connsiteY9" fmla="*/ 2127034 h 3124326"/>
              <a:gd name="connsiteX10" fmla="*/ 9091860 w 12190687"/>
              <a:gd name="connsiteY10" fmla="*/ 2127034 h 3124326"/>
              <a:gd name="connsiteX11" fmla="*/ 9562944 w 12190687"/>
              <a:gd name="connsiteY11" fmla="*/ 3095976 h 3124326"/>
              <a:gd name="connsiteX12" fmla="*/ 9624991 w 12190687"/>
              <a:gd name="connsiteY12" fmla="*/ 3095976 h 3124326"/>
              <a:gd name="connsiteX13" fmla="*/ 10096062 w 12190687"/>
              <a:gd name="connsiteY13" fmla="*/ 2127034 h 3124326"/>
              <a:gd name="connsiteX14" fmla="*/ 1545686 w 12190687"/>
              <a:gd name="connsiteY14" fmla="*/ 895985 h 3124326"/>
              <a:gd name="connsiteX15" fmla="*/ 1545532 w 12190687"/>
              <a:gd name="connsiteY15" fmla="*/ 895524 h 3124326"/>
              <a:gd name="connsiteX16" fmla="*/ 1629166 w 12190687"/>
              <a:gd name="connsiteY16" fmla="*/ 689558 h 3124326"/>
              <a:gd name="connsiteX17" fmla="*/ 1831139 w 12190687"/>
              <a:gd name="connsiteY17" fmla="*/ 609152 h 3124326"/>
              <a:gd name="connsiteX18" fmla="*/ 2033040 w 12190687"/>
              <a:gd name="connsiteY18" fmla="*/ 689482 h 3124326"/>
              <a:gd name="connsiteX19" fmla="*/ 2117669 w 12190687"/>
              <a:gd name="connsiteY19" fmla="*/ 895524 h 3124326"/>
              <a:gd name="connsiteX20" fmla="*/ 2117593 w 12190687"/>
              <a:gd name="connsiteY20" fmla="*/ 895985 h 3124326"/>
              <a:gd name="connsiteX21" fmla="*/ 2363722 w 12190687"/>
              <a:gd name="connsiteY21" fmla="*/ 895985 h 3124326"/>
              <a:gd name="connsiteX22" fmla="*/ 2363876 w 12190687"/>
              <a:gd name="connsiteY22" fmla="*/ 895524 h 3124326"/>
              <a:gd name="connsiteX23" fmla="*/ 2206521 w 12190687"/>
              <a:gd name="connsiteY23" fmla="*/ 530510 h 3124326"/>
              <a:gd name="connsiteX24" fmla="*/ 1831139 w 12190687"/>
              <a:gd name="connsiteY24" fmla="*/ 383677 h 3124326"/>
              <a:gd name="connsiteX25" fmla="*/ 1454762 w 12190687"/>
              <a:gd name="connsiteY25" fmla="*/ 530510 h 3124326"/>
              <a:gd name="connsiteX26" fmla="*/ 1298402 w 12190687"/>
              <a:gd name="connsiteY26" fmla="*/ 895524 h 3124326"/>
              <a:gd name="connsiteX27" fmla="*/ 1298479 w 12190687"/>
              <a:gd name="connsiteY27" fmla="*/ 895985 h 3124326"/>
              <a:gd name="connsiteX28" fmla="*/ 12191737 w 12190687"/>
              <a:gd name="connsiteY28" fmla="*/ 3095976 h 3124326"/>
              <a:gd name="connsiteX29" fmla="*/ 12191737 w 12190687"/>
              <a:gd name="connsiteY29" fmla="*/ 2432300 h 3124326"/>
              <a:gd name="connsiteX30" fmla="*/ 12099143 w 12190687"/>
              <a:gd name="connsiteY30" fmla="*/ 2184246 h 3124326"/>
              <a:gd name="connsiteX31" fmla="*/ 11849239 w 12190687"/>
              <a:gd name="connsiteY31" fmla="*/ 2099771 h 3124326"/>
              <a:gd name="connsiteX32" fmla="*/ 11669526 w 12190687"/>
              <a:gd name="connsiteY32" fmla="*/ 2139936 h 3124326"/>
              <a:gd name="connsiteX33" fmla="*/ 11532129 w 12190687"/>
              <a:gd name="connsiteY33" fmla="*/ 2245532 h 3124326"/>
              <a:gd name="connsiteX34" fmla="*/ 11516923 w 12190687"/>
              <a:gd name="connsiteY34" fmla="*/ 2265037 h 3124326"/>
              <a:gd name="connsiteX35" fmla="*/ 11516923 w 12190687"/>
              <a:gd name="connsiteY35" fmla="*/ 2127110 h 3124326"/>
              <a:gd name="connsiteX36" fmla="*/ 11270729 w 12190687"/>
              <a:gd name="connsiteY36" fmla="*/ 2127110 h 3124326"/>
              <a:gd name="connsiteX37" fmla="*/ 11270729 w 12190687"/>
              <a:gd name="connsiteY37" fmla="*/ 3095976 h 3124326"/>
              <a:gd name="connsiteX38" fmla="*/ 11516923 w 12190687"/>
              <a:gd name="connsiteY38" fmla="*/ 3095976 h 3124326"/>
              <a:gd name="connsiteX39" fmla="*/ 11516923 w 12190687"/>
              <a:gd name="connsiteY39" fmla="*/ 2596032 h 3124326"/>
              <a:gd name="connsiteX40" fmla="*/ 11582544 w 12190687"/>
              <a:gd name="connsiteY40" fmla="*/ 2399430 h 3124326"/>
              <a:gd name="connsiteX41" fmla="*/ 11748770 w 12190687"/>
              <a:gd name="connsiteY41" fmla="*/ 2325323 h 3124326"/>
              <a:gd name="connsiteX42" fmla="*/ 11945634 w 12190687"/>
              <a:gd name="connsiteY42" fmla="*/ 2525763 h 3124326"/>
              <a:gd name="connsiteX43" fmla="*/ 11945634 w 12190687"/>
              <a:gd name="connsiteY43" fmla="*/ 3095976 h 3124326"/>
              <a:gd name="connsiteX44" fmla="*/ 10601437 w 12190687"/>
              <a:gd name="connsiteY44" fmla="*/ 2286313 h 3124326"/>
              <a:gd name="connsiteX45" fmla="*/ 10766124 w 12190687"/>
              <a:gd name="connsiteY45" fmla="*/ 2346906 h 3124326"/>
              <a:gd name="connsiteX46" fmla="*/ 10845051 w 12190687"/>
              <a:gd name="connsiteY46" fmla="*/ 2501496 h 3124326"/>
              <a:gd name="connsiteX47" fmla="*/ 10846137 w 12190687"/>
              <a:gd name="connsiteY47" fmla="*/ 2511095 h 3124326"/>
              <a:gd name="connsiteX48" fmla="*/ 10338725 w 12190687"/>
              <a:gd name="connsiteY48" fmla="*/ 2511095 h 3124326"/>
              <a:gd name="connsiteX49" fmla="*/ 10341667 w 12190687"/>
              <a:gd name="connsiteY49" fmla="*/ 2500188 h 3124326"/>
              <a:gd name="connsiteX50" fmla="*/ 10601437 w 12190687"/>
              <a:gd name="connsiteY50" fmla="*/ 2286308 h 3124326"/>
              <a:gd name="connsiteX51" fmla="*/ 10626871 w 12190687"/>
              <a:gd name="connsiteY51" fmla="*/ 3124239 h 3124326"/>
              <a:gd name="connsiteX52" fmla="*/ 11010462 w 12190687"/>
              <a:gd name="connsiteY52" fmla="*/ 3023557 h 3124326"/>
              <a:gd name="connsiteX53" fmla="*/ 11019739 w 12190687"/>
              <a:gd name="connsiteY53" fmla="*/ 2787714 h 3124326"/>
              <a:gd name="connsiteX54" fmla="*/ 11003492 w 12190687"/>
              <a:gd name="connsiteY54" fmla="*/ 2787714 h 3124326"/>
              <a:gd name="connsiteX55" fmla="*/ 10645381 w 12190687"/>
              <a:gd name="connsiteY55" fmla="*/ 2917269 h 3124326"/>
              <a:gd name="connsiteX56" fmla="*/ 10334742 w 12190687"/>
              <a:gd name="connsiteY56" fmla="*/ 2683426 h 3124326"/>
              <a:gd name="connsiteX57" fmla="*/ 10332570 w 12190687"/>
              <a:gd name="connsiteY57" fmla="*/ 2673135 h 3124326"/>
              <a:gd name="connsiteX58" fmla="*/ 11092239 w 12190687"/>
              <a:gd name="connsiteY58" fmla="*/ 2673135 h 3124326"/>
              <a:gd name="connsiteX59" fmla="*/ 11092239 w 12190687"/>
              <a:gd name="connsiteY59" fmla="*/ 2603712 h 3124326"/>
              <a:gd name="connsiteX60" fmla="*/ 10970319 w 12190687"/>
              <a:gd name="connsiteY60" fmla="*/ 2253520 h 3124326"/>
              <a:gd name="connsiteX61" fmla="*/ 10601437 w 12190687"/>
              <a:gd name="connsiteY61" fmla="*/ 2099776 h 3124326"/>
              <a:gd name="connsiteX62" fmla="*/ 10244637 w 12190687"/>
              <a:gd name="connsiteY62" fmla="*/ 2245378 h 3124326"/>
              <a:gd name="connsiteX63" fmla="*/ 10099954 w 12190687"/>
              <a:gd name="connsiteY63" fmla="*/ 2603712 h 3124326"/>
              <a:gd name="connsiteX64" fmla="*/ 10170010 w 12190687"/>
              <a:gd name="connsiteY64" fmla="*/ 2868352 h 3124326"/>
              <a:gd name="connsiteX65" fmla="*/ 10360855 w 12190687"/>
              <a:gd name="connsiteY65" fmla="*/ 3056196 h 3124326"/>
              <a:gd name="connsiteX66" fmla="*/ 10626871 w 12190687"/>
              <a:gd name="connsiteY66" fmla="*/ 3124239 h 3124326"/>
              <a:gd name="connsiteX67" fmla="*/ 8442932 w 12190687"/>
              <a:gd name="connsiteY67" fmla="*/ 2325323 h 3124326"/>
              <a:gd name="connsiteX68" fmla="*/ 8645214 w 12190687"/>
              <a:gd name="connsiteY68" fmla="*/ 2407880 h 3124326"/>
              <a:gd name="connsiteX69" fmla="*/ 8721701 w 12190687"/>
              <a:gd name="connsiteY69" fmla="*/ 2611541 h 3124326"/>
              <a:gd name="connsiteX70" fmla="*/ 8645214 w 12190687"/>
              <a:gd name="connsiteY70" fmla="*/ 2815053 h 3124326"/>
              <a:gd name="connsiteX71" fmla="*/ 8442932 w 12190687"/>
              <a:gd name="connsiteY71" fmla="*/ 2897763 h 3124326"/>
              <a:gd name="connsiteX72" fmla="*/ 8240728 w 12190687"/>
              <a:gd name="connsiteY72" fmla="*/ 2815053 h 3124326"/>
              <a:gd name="connsiteX73" fmla="*/ 8165313 w 12190687"/>
              <a:gd name="connsiteY73" fmla="*/ 2611541 h 3124326"/>
              <a:gd name="connsiteX74" fmla="*/ 8240728 w 12190687"/>
              <a:gd name="connsiteY74" fmla="*/ 2407875 h 3124326"/>
              <a:gd name="connsiteX75" fmla="*/ 8442932 w 12190687"/>
              <a:gd name="connsiteY75" fmla="*/ 2325319 h 3124326"/>
              <a:gd name="connsiteX76" fmla="*/ 8389403 w 12190687"/>
              <a:gd name="connsiteY76" fmla="*/ 3124239 h 3124326"/>
              <a:gd name="connsiteX77" fmla="*/ 8565423 w 12190687"/>
              <a:gd name="connsiteY77" fmla="*/ 3095669 h 3124326"/>
              <a:gd name="connsiteX78" fmla="*/ 8694593 w 12190687"/>
              <a:gd name="connsiteY78" fmla="*/ 3008659 h 3124326"/>
              <a:gd name="connsiteX79" fmla="*/ 8708952 w 12190687"/>
              <a:gd name="connsiteY79" fmla="*/ 2994910 h 3124326"/>
              <a:gd name="connsiteX80" fmla="*/ 8708952 w 12190687"/>
              <a:gd name="connsiteY80" fmla="*/ 3095899 h 3124326"/>
              <a:gd name="connsiteX81" fmla="*/ 8956159 w 12190687"/>
              <a:gd name="connsiteY81" fmla="*/ 3095899 h 3124326"/>
              <a:gd name="connsiteX82" fmla="*/ 8956159 w 12190687"/>
              <a:gd name="connsiteY82" fmla="*/ 2127034 h 3124326"/>
              <a:gd name="connsiteX83" fmla="*/ 8708952 w 12190687"/>
              <a:gd name="connsiteY83" fmla="*/ 2127034 h 3124326"/>
              <a:gd name="connsiteX84" fmla="*/ 8708952 w 12190687"/>
              <a:gd name="connsiteY84" fmla="*/ 2232937 h 3124326"/>
              <a:gd name="connsiteX85" fmla="*/ 8693669 w 12190687"/>
              <a:gd name="connsiteY85" fmla="*/ 2213432 h 3124326"/>
              <a:gd name="connsiteX86" fmla="*/ 8404994 w 12190687"/>
              <a:gd name="connsiteY86" fmla="*/ 2099771 h 3124326"/>
              <a:gd name="connsiteX87" fmla="*/ 8159629 w 12190687"/>
              <a:gd name="connsiteY87" fmla="*/ 2168814 h 3124326"/>
              <a:gd name="connsiteX88" fmla="*/ 7982383 w 12190687"/>
              <a:gd name="connsiteY88" fmla="*/ 2354581 h 3124326"/>
              <a:gd name="connsiteX89" fmla="*/ 7918102 w 12190687"/>
              <a:gd name="connsiteY89" fmla="*/ 2611700 h 3124326"/>
              <a:gd name="connsiteX90" fmla="*/ 8123302 w 12190687"/>
              <a:gd name="connsiteY90" fmla="*/ 3036229 h 3124326"/>
              <a:gd name="connsiteX91" fmla="*/ 8389403 w 12190687"/>
              <a:gd name="connsiteY91" fmla="*/ 3124239 h 3124326"/>
              <a:gd name="connsiteX92" fmla="*/ 7750763 w 12190687"/>
              <a:gd name="connsiteY92" fmla="*/ 3095976 h 3124326"/>
              <a:gd name="connsiteX93" fmla="*/ 7750763 w 12190687"/>
              <a:gd name="connsiteY93" fmla="*/ 2432300 h 3124326"/>
              <a:gd name="connsiteX94" fmla="*/ 7656150 w 12190687"/>
              <a:gd name="connsiteY94" fmla="*/ 2184246 h 3124326"/>
              <a:gd name="connsiteX95" fmla="*/ 7399421 w 12190687"/>
              <a:gd name="connsiteY95" fmla="*/ 2099771 h 3124326"/>
              <a:gd name="connsiteX96" fmla="*/ 7214722 w 12190687"/>
              <a:gd name="connsiteY96" fmla="*/ 2139936 h 3124326"/>
              <a:gd name="connsiteX97" fmla="*/ 7074568 w 12190687"/>
              <a:gd name="connsiteY97" fmla="*/ 2245532 h 3124326"/>
              <a:gd name="connsiteX98" fmla="*/ 7059290 w 12190687"/>
              <a:gd name="connsiteY98" fmla="*/ 2265191 h 3124326"/>
              <a:gd name="connsiteX99" fmla="*/ 7059290 w 12190687"/>
              <a:gd name="connsiteY99" fmla="*/ 1715863 h 3124326"/>
              <a:gd name="connsiteX100" fmla="*/ 6813078 w 12190687"/>
              <a:gd name="connsiteY100" fmla="*/ 1715863 h 3124326"/>
              <a:gd name="connsiteX101" fmla="*/ 6813078 w 12190687"/>
              <a:gd name="connsiteY101" fmla="*/ 3095976 h 3124326"/>
              <a:gd name="connsiteX102" fmla="*/ 7059290 w 12190687"/>
              <a:gd name="connsiteY102" fmla="*/ 3095976 h 3124326"/>
              <a:gd name="connsiteX103" fmla="*/ 7059290 w 12190687"/>
              <a:gd name="connsiteY103" fmla="*/ 2596032 h 3124326"/>
              <a:gd name="connsiteX104" fmla="*/ 7132093 w 12190687"/>
              <a:gd name="connsiteY104" fmla="*/ 2399815 h 3124326"/>
              <a:gd name="connsiteX105" fmla="*/ 7307800 w 12190687"/>
              <a:gd name="connsiteY105" fmla="*/ 2325323 h 3124326"/>
              <a:gd name="connsiteX106" fmla="*/ 7503556 w 12190687"/>
              <a:gd name="connsiteY106" fmla="*/ 2525763 h 3124326"/>
              <a:gd name="connsiteX107" fmla="*/ 7503556 w 12190687"/>
              <a:gd name="connsiteY107" fmla="*/ 3095976 h 3124326"/>
              <a:gd name="connsiteX108" fmla="*/ 6229424 w 12190687"/>
              <a:gd name="connsiteY108" fmla="*/ 3095976 h 3124326"/>
              <a:gd name="connsiteX109" fmla="*/ 6229424 w 12190687"/>
              <a:gd name="connsiteY109" fmla="*/ 2567615 h 3124326"/>
              <a:gd name="connsiteX110" fmla="*/ 6294470 w 12190687"/>
              <a:gd name="connsiteY110" fmla="*/ 2387066 h 3124326"/>
              <a:gd name="connsiteX111" fmla="*/ 6457510 w 12190687"/>
              <a:gd name="connsiteY111" fmla="*/ 2325323 h 3124326"/>
              <a:gd name="connsiteX112" fmla="*/ 6634987 w 12190687"/>
              <a:gd name="connsiteY112" fmla="*/ 2405191 h 3124326"/>
              <a:gd name="connsiteX113" fmla="*/ 6659945 w 12190687"/>
              <a:gd name="connsiteY113" fmla="*/ 2405191 h 3124326"/>
              <a:gd name="connsiteX114" fmla="*/ 6643282 w 12190687"/>
              <a:gd name="connsiteY114" fmla="*/ 2141624 h 3124326"/>
              <a:gd name="connsiteX115" fmla="*/ 6491606 w 12190687"/>
              <a:gd name="connsiteY115" fmla="*/ 2099771 h 3124326"/>
              <a:gd name="connsiteX116" fmla="*/ 6244707 w 12190687"/>
              <a:gd name="connsiteY116" fmla="*/ 2222108 h 3124326"/>
              <a:gd name="connsiteX117" fmla="*/ 6229424 w 12190687"/>
              <a:gd name="connsiteY117" fmla="*/ 2241844 h 3124326"/>
              <a:gd name="connsiteX118" fmla="*/ 6229424 w 12190687"/>
              <a:gd name="connsiteY118" fmla="*/ 2127110 h 3124326"/>
              <a:gd name="connsiteX119" fmla="*/ 5983217 w 12190687"/>
              <a:gd name="connsiteY119" fmla="*/ 2127110 h 3124326"/>
              <a:gd name="connsiteX120" fmla="*/ 5983217 w 12190687"/>
              <a:gd name="connsiteY120" fmla="*/ 3095976 h 3124326"/>
              <a:gd name="connsiteX121" fmla="*/ 5303719 w 12190687"/>
              <a:gd name="connsiteY121" fmla="*/ 2286308 h 3124326"/>
              <a:gd name="connsiteX122" fmla="*/ 5468374 w 12190687"/>
              <a:gd name="connsiteY122" fmla="*/ 2346902 h 3124326"/>
              <a:gd name="connsiteX123" fmla="*/ 5547319 w 12190687"/>
              <a:gd name="connsiteY123" fmla="*/ 2501492 h 3124326"/>
              <a:gd name="connsiteX124" fmla="*/ 5548319 w 12190687"/>
              <a:gd name="connsiteY124" fmla="*/ 2511095 h 3124326"/>
              <a:gd name="connsiteX125" fmla="*/ 5040998 w 12190687"/>
              <a:gd name="connsiteY125" fmla="*/ 2511095 h 3124326"/>
              <a:gd name="connsiteX126" fmla="*/ 5043840 w 12190687"/>
              <a:gd name="connsiteY126" fmla="*/ 2500188 h 3124326"/>
              <a:gd name="connsiteX127" fmla="*/ 5303719 w 12190687"/>
              <a:gd name="connsiteY127" fmla="*/ 2286308 h 3124326"/>
              <a:gd name="connsiteX128" fmla="*/ 5329139 w 12190687"/>
              <a:gd name="connsiteY128" fmla="*/ 3124234 h 3124326"/>
              <a:gd name="connsiteX129" fmla="*/ 5712739 w 12190687"/>
              <a:gd name="connsiteY129" fmla="*/ 3023557 h 3124326"/>
              <a:gd name="connsiteX130" fmla="*/ 5722030 w 12190687"/>
              <a:gd name="connsiteY130" fmla="*/ 2787714 h 3124326"/>
              <a:gd name="connsiteX131" fmla="*/ 5705747 w 12190687"/>
              <a:gd name="connsiteY131" fmla="*/ 2787714 h 3124326"/>
              <a:gd name="connsiteX132" fmla="*/ 5347644 w 12190687"/>
              <a:gd name="connsiteY132" fmla="*/ 2917269 h 3124326"/>
              <a:gd name="connsiteX133" fmla="*/ 5036851 w 12190687"/>
              <a:gd name="connsiteY133" fmla="*/ 2683421 h 3124326"/>
              <a:gd name="connsiteX134" fmla="*/ 5034854 w 12190687"/>
              <a:gd name="connsiteY134" fmla="*/ 2673130 h 3124326"/>
              <a:gd name="connsiteX135" fmla="*/ 5794522 w 12190687"/>
              <a:gd name="connsiteY135" fmla="*/ 2673130 h 3124326"/>
              <a:gd name="connsiteX136" fmla="*/ 5794522 w 12190687"/>
              <a:gd name="connsiteY136" fmla="*/ 2603712 h 3124326"/>
              <a:gd name="connsiteX137" fmla="*/ 5672570 w 12190687"/>
              <a:gd name="connsiteY137" fmla="*/ 2253520 h 3124326"/>
              <a:gd name="connsiteX138" fmla="*/ 5303719 w 12190687"/>
              <a:gd name="connsiteY138" fmla="*/ 2099776 h 3124326"/>
              <a:gd name="connsiteX139" fmla="*/ 4946921 w 12190687"/>
              <a:gd name="connsiteY139" fmla="*/ 2245378 h 3124326"/>
              <a:gd name="connsiteX140" fmla="*/ 4802237 w 12190687"/>
              <a:gd name="connsiteY140" fmla="*/ 2603712 h 3124326"/>
              <a:gd name="connsiteX141" fmla="*/ 4872275 w 12190687"/>
              <a:gd name="connsiteY141" fmla="*/ 2868352 h 3124326"/>
              <a:gd name="connsiteX142" fmla="*/ 5063115 w 12190687"/>
              <a:gd name="connsiteY142" fmla="*/ 3056196 h 3124326"/>
              <a:gd name="connsiteX143" fmla="*/ 5329139 w 12190687"/>
              <a:gd name="connsiteY143" fmla="*/ 3124239 h 3124326"/>
              <a:gd name="connsiteX144" fmla="*/ 4633899 w 12190687"/>
              <a:gd name="connsiteY144" fmla="*/ 3095976 h 3124326"/>
              <a:gd name="connsiteX145" fmla="*/ 4633899 w 12190687"/>
              <a:gd name="connsiteY145" fmla="*/ 2404037 h 3124326"/>
              <a:gd name="connsiteX146" fmla="*/ 4550728 w 12190687"/>
              <a:gd name="connsiteY146" fmla="*/ 2180178 h 3124326"/>
              <a:gd name="connsiteX147" fmla="*/ 4327480 w 12190687"/>
              <a:gd name="connsiteY147" fmla="*/ 2099771 h 3124326"/>
              <a:gd name="connsiteX148" fmla="*/ 3993264 w 12190687"/>
              <a:gd name="connsiteY148" fmla="*/ 2236391 h 3124326"/>
              <a:gd name="connsiteX149" fmla="*/ 3985200 w 12190687"/>
              <a:gd name="connsiteY149" fmla="*/ 2244917 h 3124326"/>
              <a:gd name="connsiteX150" fmla="*/ 3979592 w 12190687"/>
              <a:gd name="connsiteY150" fmla="*/ 2234548 h 3124326"/>
              <a:gd name="connsiteX151" fmla="*/ 3697443 w 12190687"/>
              <a:gd name="connsiteY151" fmla="*/ 2099771 h 3124326"/>
              <a:gd name="connsiteX152" fmla="*/ 3523727 w 12190687"/>
              <a:gd name="connsiteY152" fmla="*/ 2140782 h 3124326"/>
              <a:gd name="connsiteX153" fmla="*/ 3393331 w 12190687"/>
              <a:gd name="connsiteY153" fmla="*/ 2245224 h 3124326"/>
              <a:gd name="connsiteX154" fmla="*/ 3377894 w 12190687"/>
              <a:gd name="connsiteY154" fmla="*/ 2267033 h 3124326"/>
              <a:gd name="connsiteX155" fmla="*/ 3377894 w 12190687"/>
              <a:gd name="connsiteY155" fmla="*/ 2127110 h 3124326"/>
              <a:gd name="connsiteX156" fmla="*/ 3131606 w 12190687"/>
              <a:gd name="connsiteY156" fmla="*/ 2127110 h 3124326"/>
              <a:gd name="connsiteX157" fmla="*/ 3131606 w 12190687"/>
              <a:gd name="connsiteY157" fmla="*/ 3095976 h 3124326"/>
              <a:gd name="connsiteX158" fmla="*/ 3377894 w 12190687"/>
              <a:gd name="connsiteY158" fmla="*/ 3095976 h 3124326"/>
              <a:gd name="connsiteX159" fmla="*/ 3377894 w 12190687"/>
              <a:gd name="connsiteY159" fmla="*/ 2583283 h 3124326"/>
              <a:gd name="connsiteX160" fmla="*/ 3441402 w 12190687"/>
              <a:gd name="connsiteY160" fmla="*/ 2398358 h 3124326"/>
              <a:gd name="connsiteX161" fmla="*/ 3597988 w 12190687"/>
              <a:gd name="connsiteY161" fmla="*/ 2325323 h 3124326"/>
              <a:gd name="connsiteX162" fmla="*/ 3760566 w 12190687"/>
              <a:gd name="connsiteY162" fmla="*/ 2510249 h 3124326"/>
              <a:gd name="connsiteX163" fmla="*/ 3760566 w 12190687"/>
              <a:gd name="connsiteY163" fmla="*/ 3095976 h 3124326"/>
              <a:gd name="connsiteX164" fmla="*/ 4006855 w 12190687"/>
              <a:gd name="connsiteY164" fmla="*/ 3095976 h 3124326"/>
              <a:gd name="connsiteX165" fmla="*/ 4006855 w 12190687"/>
              <a:gd name="connsiteY165" fmla="*/ 2573454 h 3124326"/>
              <a:gd name="connsiteX166" fmla="*/ 4070521 w 12190687"/>
              <a:gd name="connsiteY166" fmla="*/ 2395362 h 3124326"/>
              <a:gd name="connsiteX167" fmla="*/ 4227030 w 12190687"/>
              <a:gd name="connsiteY167" fmla="*/ 2325323 h 3124326"/>
              <a:gd name="connsiteX168" fmla="*/ 4387689 w 12190687"/>
              <a:gd name="connsiteY168" fmla="*/ 2510249 h 3124326"/>
              <a:gd name="connsiteX169" fmla="*/ 4387689 w 12190687"/>
              <a:gd name="connsiteY169" fmla="*/ 3095976 h 3124326"/>
              <a:gd name="connsiteX170" fmla="*/ 2452035 w 12190687"/>
              <a:gd name="connsiteY170" fmla="*/ 2286308 h 3124326"/>
              <a:gd name="connsiteX171" fmla="*/ 2616686 w 12190687"/>
              <a:gd name="connsiteY171" fmla="*/ 2346902 h 3124326"/>
              <a:gd name="connsiteX172" fmla="*/ 2695635 w 12190687"/>
              <a:gd name="connsiteY172" fmla="*/ 2501492 h 3124326"/>
              <a:gd name="connsiteX173" fmla="*/ 2696708 w 12190687"/>
              <a:gd name="connsiteY173" fmla="*/ 2511095 h 3124326"/>
              <a:gd name="connsiteX174" fmla="*/ 2189314 w 12190687"/>
              <a:gd name="connsiteY174" fmla="*/ 2511095 h 3124326"/>
              <a:gd name="connsiteX175" fmla="*/ 2192233 w 12190687"/>
              <a:gd name="connsiteY175" fmla="*/ 2500188 h 3124326"/>
              <a:gd name="connsiteX176" fmla="*/ 2452035 w 12190687"/>
              <a:gd name="connsiteY176" fmla="*/ 2286308 h 3124326"/>
              <a:gd name="connsiteX177" fmla="*/ 2477456 w 12190687"/>
              <a:gd name="connsiteY177" fmla="*/ 3124234 h 3124326"/>
              <a:gd name="connsiteX178" fmla="*/ 2861056 w 12190687"/>
              <a:gd name="connsiteY178" fmla="*/ 3023557 h 3124326"/>
              <a:gd name="connsiteX179" fmla="*/ 2870347 w 12190687"/>
              <a:gd name="connsiteY179" fmla="*/ 2787714 h 3124326"/>
              <a:gd name="connsiteX180" fmla="*/ 2854068 w 12190687"/>
              <a:gd name="connsiteY180" fmla="*/ 2787714 h 3124326"/>
              <a:gd name="connsiteX181" fmla="*/ 2495965 w 12190687"/>
              <a:gd name="connsiteY181" fmla="*/ 2917269 h 3124326"/>
              <a:gd name="connsiteX182" fmla="*/ 2185246 w 12190687"/>
              <a:gd name="connsiteY182" fmla="*/ 2683426 h 3124326"/>
              <a:gd name="connsiteX183" fmla="*/ 2183173 w 12190687"/>
              <a:gd name="connsiteY183" fmla="*/ 2673135 h 3124326"/>
              <a:gd name="connsiteX184" fmla="*/ 2942842 w 12190687"/>
              <a:gd name="connsiteY184" fmla="*/ 2673135 h 3124326"/>
              <a:gd name="connsiteX185" fmla="*/ 2942842 w 12190687"/>
              <a:gd name="connsiteY185" fmla="*/ 2603712 h 3124326"/>
              <a:gd name="connsiteX186" fmla="*/ 2820891 w 12190687"/>
              <a:gd name="connsiteY186" fmla="*/ 2253520 h 3124326"/>
              <a:gd name="connsiteX187" fmla="*/ 2452035 w 12190687"/>
              <a:gd name="connsiteY187" fmla="*/ 2099776 h 3124326"/>
              <a:gd name="connsiteX188" fmla="*/ 2095240 w 12190687"/>
              <a:gd name="connsiteY188" fmla="*/ 2245378 h 3124326"/>
              <a:gd name="connsiteX189" fmla="*/ 1950557 w 12190687"/>
              <a:gd name="connsiteY189" fmla="*/ 2603712 h 3124326"/>
              <a:gd name="connsiteX190" fmla="*/ 2020595 w 12190687"/>
              <a:gd name="connsiteY190" fmla="*/ 2868352 h 3124326"/>
              <a:gd name="connsiteX191" fmla="*/ 2211431 w 12190687"/>
              <a:gd name="connsiteY191" fmla="*/ 3056196 h 3124326"/>
              <a:gd name="connsiteX192" fmla="*/ 2477456 w 12190687"/>
              <a:gd name="connsiteY192" fmla="*/ 3124239 h 3124326"/>
              <a:gd name="connsiteX193" fmla="*/ 1449766 w 12190687"/>
              <a:gd name="connsiteY193" fmla="*/ 3095976 h 3124326"/>
              <a:gd name="connsiteX194" fmla="*/ 1449766 w 12190687"/>
              <a:gd name="connsiteY194" fmla="*/ 2567615 h 3124326"/>
              <a:gd name="connsiteX195" fmla="*/ 1514812 w 12190687"/>
              <a:gd name="connsiteY195" fmla="*/ 2387066 h 3124326"/>
              <a:gd name="connsiteX196" fmla="*/ 1677852 w 12190687"/>
              <a:gd name="connsiteY196" fmla="*/ 2325323 h 3124326"/>
              <a:gd name="connsiteX197" fmla="*/ 1855329 w 12190687"/>
              <a:gd name="connsiteY197" fmla="*/ 2405191 h 3124326"/>
              <a:gd name="connsiteX198" fmla="*/ 1880287 w 12190687"/>
              <a:gd name="connsiteY198" fmla="*/ 2405191 h 3124326"/>
              <a:gd name="connsiteX199" fmla="*/ 1863620 w 12190687"/>
              <a:gd name="connsiteY199" fmla="*/ 2141624 h 3124326"/>
              <a:gd name="connsiteX200" fmla="*/ 1711948 w 12190687"/>
              <a:gd name="connsiteY200" fmla="*/ 2099771 h 3124326"/>
              <a:gd name="connsiteX201" fmla="*/ 1465049 w 12190687"/>
              <a:gd name="connsiteY201" fmla="*/ 2222108 h 3124326"/>
              <a:gd name="connsiteX202" fmla="*/ 1449766 w 12190687"/>
              <a:gd name="connsiteY202" fmla="*/ 2241844 h 3124326"/>
              <a:gd name="connsiteX203" fmla="*/ 1449766 w 12190687"/>
              <a:gd name="connsiteY203" fmla="*/ 2127110 h 3124326"/>
              <a:gd name="connsiteX204" fmla="*/ 1203632 w 12190687"/>
              <a:gd name="connsiteY204" fmla="*/ 2127110 h 3124326"/>
              <a:gd name="connsiteX205" fmla="*/ 1203632 w 12190687"/>
              <a:gd name="connsiteY205" fmla="*/ 3095976 h 3124326"/>
              <a:gd name="connsiteX206" fmla="*/ 267789 w 12190687"/>
              <a:gd name="connsiteY206" fmla="*/ 1942262 h 3124326"/>
              <a:gd name="connsiteX207" fmla="*/ 485969 w 12190687"/>
              <a:gd name="connsiteY207" fmla="*/ 1942262 h 3124326"/>
              <a:gd name="connsiteX208" fmla="*/ 650081 w 12190687"/>
              <a:gd name="connsiteY208" fmla="*/ 1986726 h 3124326"/>
              <a:gd name="connsiteX209" fmla="*/ 694550 w 12190687"/>
              <a:gd name="connsiteY209" fmla="*/ 2108755 h 3124326"/>
              <a:gd name="connsiteX210" fmla="*/ 650081 w 12190687"/>
              <a:gd name="connsiteY210" fmla="*/ 2230788 h 3124326"/>
              <a:gd name="connsiteX211" fmla="*/ 485969 w 12190687"/>
              <a:gd name="connsiteY211" fmla="*/ 2275098 h 3124326"/>
              <a:gd name="connsiteX212" fmla="*/ 267789 w 12190687"/>
              <a:gd name="connsiteY212" fmla="*/ 2275098 h 3124326"/>
              <a:gd name="connsiteX213" fmla="*/ 267789 w 12190687"/>
              <a:gd name="connsiteY213" fmla="*/ 2501646 h 3124326"/>
              <a:gd name="connsiteX214" fmla="*/ 533813 w 12190687"/>
              <a:gd name="connsiteY214" fmla="*/ 2501646 h 3124326"/>
              <a:gd name="connsiteX215" fmla="*/ 748228 w 12190687"/>
              <a:gd name="connsiteY215" fmla="*/ 2685576 h 3124326"/>
              <a:gd name="connsiteX216" fmla="*/ 533813 w 12190687"/>
              <a:gd name="connsiteY216" fmla="*/ 2869578 h 3124326"/>
              <a:gd name="connsiteX217" fmla="*/ 267789 w 12190687"/>
              <a:gd name="connsiteY217" fmla="*/ 2869578 h 3124326"/>
              <a:gd name="connsiteX218" fmla="*/ 560153 w 12190687"/>
              <a:gd name="connsiteY218" fmla="*/ 3095899 h 3124326"/>
              <a:gd name="connsiteX219" fmla="*/ 952043 w 12190687"/>
              <a:gd name="connsiteY219" fmla="*/ 2921419 h 3124326"/>
              <a:gd name="connsiteX220" fmla="*/ 1014864 w 12190687"/>
              <a:gd name="connsiteY220" fmla="*/ 2708919 h 3124326"/>
              <a:gd name="connsiteX221" fmla="*/ 939910 w 12190687"/>
              <a:gd name="connsiteY221" fmla="*/ 2497269 h 3124326"/>
              <a:gd name="connsiteX222" fmla="*/ 743313 w 12190687"/>
              <a:gd name="connsiteY222" fmla="*/ 2378160 h 3124326"/>
              <a:gd name="connsiteX223" fmla="*/ 719735 w 12190687"/>
              <a:gd name="connsiteY223" fmla="*/ 2371783 h 3124326"/>
              <a:gd name="connsiteX224" fmla="*/ 742005 w 12190687"/>
              <a:gd name="connsiteY224" fmla="*/ 2362107 h 3124326"/>
              <a:gd name="connsiteX225" fmla="*/ 948509 w 12190687"/>
              <a:gd name="connsiteY225" fmla="*/ 2064983 h 3124326"/>
              <a:gd name="connsiteX226" fmla="*/ 828861 w 12190687"/>
              <a:gd name="connsiteY226" fmla="*/ 1811476 h 3124326"/>
              <a:gd name="connsiteX227" fmla="*/ 485964 w 12190687"/>
              <a:gd name="connsiteY227" fmla="*/ 1715940 h 3124326"/>
              <a:gd name="connsiteX228" fmla="*/ 1049 w 12190687"/>
              <a:gd name="connsiteY228" fmla="*/ 1715940 h 3124326"/>
              <a:gd name="connsiteX229" fmla="*/ 1049 w 12190687"/>
              <a:gd name="connsiteY229" fmla="*/ 3095899 h 3124326"/>
              <a:gd name="connsiteX230" fmla="*/ 9699301 w 12190687"/>
              <a:gd name="connsiteY230" fmla="*/ 570290 h 3124326"/>
              <a:gd name="connsiteX231" fmla="*/ 9863898 w 12190687"/>
              <a:gd name="connsiteY231" fmla="*/ 630807 h 3124326"/>
              <a:gd name="connsiteX232" fmla="*/ 9942915 w 12190687"/>
              <a:gd name="connsiteY232" fmla="*/ 785474 h 3124326"/>
              <a:gd name="connsiteX233" fmla="*/ 9943911 w 12190687"/>
              <a:gd name="connsiteY233" fmla="*/ 795073 h 3124326"/>
              <a:gd name="connsiteX234" fmla="*/ 9436544 w 12190687"/>
              <a:gd name="connsiteY234" fmla="*/ 795073 h 3124326"/>
              <a:gd name="connsiteX235" fmla="*/ 9439441 w 12190687"/>
              <a:gd name="connsiteY235" fmla="*/ 784171 h 3124326"/>
              <a:gd name="connsiteX236" fmla="*/ 9699301 w 12190687"/>
              <a:gd name="connsiteY236" fmla="*/ 570290 h 3124326"/>
              <a:gd name="connsiteX237" fmla="*/ 9724644 w 12190687"/>
              <a:gd name="connsiteY237" fmla="*/ 1408217 h 3124326"/>
              <a:gd name="connsiteX238" fmla="*/ 10108326 w 12190687"/>
              <a:gd name="connsiteY238" fmla="*/ 1307535 h 3124326"/>
              <a:gd name="connsiteX239" fmla="*/ 10117558 w 12190687"/>
              <a:gd name="connsiteY239" fmla="*/ 1071615 h 3124326"/>
              <a:gd name="connsiteX240" fmla="*/ 10101357 w 12190687"/>
              <a:gd name="connsiteY240" fmla="*/ 1071615 h 3124326"/>
              <a:gd name="connsiteX241" fmla="*/ 9743154 w 12190687"/>
              <a:gd name="connsiteY241" fmla="*/ 1201247 h 3124326"/>
              <a:gd name="connsiteX242" fmla="*/ 9432471 w 12190687"/>
              <a:gd name="connsiteY242" fmla="*/ 967404 h 3124326"/>
              <a:gd name="connsiteX243" fmla="*/ 9430389 w 12190687"/>
              <a:gd name="connsiteY243" fmla="*/ 957113 h 3124326"/>
              <a:gd name="connsiteX244" fmla="*/ 10190059 w 12190687"/>
              <a:gd name="connsiteY244" fmla="*/ 957113 h 3124326"/>
              <a:gd name="connsiteX245" fmla="*/ 10190059 w 12190687"/>
              <a:gd name="connsiteY245" fmla="*/ 887690 h 3124326"/>
              <a:gd name="connsiteX246" fmla="*/ 10068093 w 12190687"/>
              <a:gd name="connsiteY246" fmla="*/ 537498 h 3124326"/>
              <a:gd name="connsiteX247" fmla="*/ 9699301 w 12190687"/>
              <a:gd name="connsiteY247" fmla="*/ 383754 h 3124326"/>
              <a:gd name="connsiteX248" fmla="*/ 9342457 w 12190687"/>
              <a:gd name="connsiteY248" fmla="*/ 529356 h 3124326"/>
              <a:gd name="connsiteX249" fmla="*/ 9197764 w 12190687"/>
              <a:gd name="connsiteY249" fmla="*/ 887690 h 3124326"/>
              <a:gd name="connsiteX250" fmla="*/ 9267802 w 12190687"/>
              <a:gd name="connsiteY250" fmla="*/ 1152253 h 3124326"/>
              <a:gd name="connsiteX251" fmla="*/ 9458629 w 12190687"/>
              <a:gd name="connsiteY251" fmla="*/ 1340097 h 3124326"/>
              <a:gd name="connsiteX252" fmla="*/ 9724644 w 12190687"/>
              <a:gd name="connsiteY252" fmla="*/ 1408217 h 3124326"/>
              <a:gd name="connsiteX253" fmla="*/ 8771542 w 12190687"/>
              <a:gd name="connsiteY253" fmla="*/ 1379877 h 3124326"/>
              <a:gd name="connsiteX254" fmla="*/ 9017907 w 12190687"/>
              <a:gd name="connsiteY254" fmla="*/ 1379877 h 3124326"/>
              <a:gd name="connsiteX255" fmla="*/ 9017907 w 12190687"/>
              <a:gd name="connsiteY255" fmla="*/ -76 h 3124326"/>
              <a:gd name="connsiteX256" fmla="*/ 8771542 w 12190687"/>
              <a:gd name="connsiteY256" fmla="*/ -76 h 3124326"/>
              <a:gd name="connsiteX257" fmla="*/ 7960416 w 12190687"/>
              <a:gd name="connsiteY257" fmla="*/ 1408140 h 3124326"/>
              <a:gd name="connsiteX258" fmla="*/ 8140042 w 12190687"/>
              <a:gd name="connsiteY258" fmla="*/ 1368052 h 3124326"/>
              <a:gd name="connsiteX259" fmla="*/ 8277431 w 12190687"/>
              <a:gd name="connsiteY259" fmla="*/ 1261383 h 3124326"/>
              <a:gd name="connsiteX260" fmla="*/ 8292714 w 12190687"/>
              <a:gd name="connsiteY260" fmla="*/ 1241878 h 3124326"/>
              <a:gd name="connsiteX261" fmla="*/ 8292714 w 12190687"/>
              <a:gd name="connsiteY261" fmla="*/ 1379882 h 3124326"/>
              <a:gd name="connsiteX262" fmla="*/ 8538925 w 12190687"/>
              <a:gd name="connsiteY262" fmla="*/ 1379882 h 3124326"/>
              <a:gd name="connsiteX263" fmla="*/ 8538925 w 12190687"/>
              <a:gd name="connsiteY263" fmla="*/ 410939 h 3124326"/>
              <a:gd name="connsiteX264" fmla="*/ 8292714 w 12190687"/>
              <a:gd name="connsiteY264" fmla="*/ 410939 h 3124326"/>
              <a:gd name="connsiteX265" fmla="*/ 8292714 w 12190687"/>
              <a:gd name="connsiteY265" fmla="*/ 911961 h 3124326"/>
              <a:gd name="connsiteX266" fmla="*/ 8227133 w 12190687"/>
              <a:gd name="connsiteY266" fmla="*/ 1108635 h 3124326"/>
              <a:gd name="connsiteX267" fmla="*/ 8059871 w 12190687"/>
              <a:gd name="connsiteY267" fmla="*/ 1181746 h 3124326"/>
              <a:gd name="connsiteX268" fmla="*/ 7864039 w 12190687"/>
              <a:gd name="connsiteY268" fmla="*/ 981230 h 3124326"/>
              <a:gd name="connsiteX269" fmla="*/ 7864039 w 12190687"/>
              <a:gd name="connsiteY269" fmla="*/ 410939 h 3124326"/>
              <a:gd name="connsiteX270" fmla="*/ 7616832 w 12190687"/>
              <a:gd name="connsiteY270" fmla="*/ 410939 h 3124326"/>
              <a:gd name="connsiteX271" fmla="*/ 7616832 w 12190687"/>
              <a:gd name="connsiteY271" fmla="*/ 1074847 h 3124326"/>
              <a:gd name="connsiteX272" fmla="*/ 7709679 w 12190687"/>
              <a:gd name="connsiteY272" fmla="*/ 1323669 h 3124326"/>
              <a:gd name="connsiteX273" fmla="*/ 7960416 w 12190687"/>
              <a:gd name="connsiteY273" fmla="*/ 1408144 h 3124326"/>
              <a:gd name="connsiteX274" fmla="*/ 7409631 w 12190687"/>
              <a:gd name="connsiteY274" fmla="*/ 1379882 h 3124326"/>
              <a:gd name="connsiteX275" fmla="*/ 7409631 w 12190687"/>
              <a:gd name="connsiteY275" fmla="*/ 716205 h 3124326"/>
              <a:gd name="connsiteX276" fmla="*/ 7315019 w 12190687"/>
              <a:gd name="connsiteY276" fmla="*/ 468306 h 3124326"/>
              <a:gd name="connsiteX277" fmla="*/ 7058290 w 12190687"/>
              <a:gd name="connsiteY277" fmla="*/ 383677 h 3124326"/>
              <a:gd name="connsiteX278" fmla="*/ 6873595 w 12190687"/>
              <a:gd name="connsiteY278" fmla="*/ 423919 h 3124326"/>
              <a:gd name="connsiteX279" fmla="*/ 6733441 w 12190687"/>
              <a:gd name="connsiteY279" fmla="*/ 529515 h 3124326"/>
              <a:gd name="connsiteX280" fmla="*/ 6718081 w 12190687"/>
              <a:gd name="connsiteY280" fmla="*/ 549174 h 3124326"/>
              <a:gd name="connsiteX281" fmla="*/ 6718081 w 12190687"/>
              <a:gd name="connsiteY281" fmla="*/ -76 h 3124326"/>
              <a:gd name="connsiteX282" fmla="*/ 6471947 w 12190687"/>
              <a:gd name="connsiteY282" fmla="*/ -76 h 3124326"/>
              <a:gd name="connsiteX283" fmla="*/ 6471947 w 12190687"/>
              <a:gd name="connsiteY283" fmla="*/ 1379882 h 3124326"/>
              <a:gd name="connsiteX284" fmla="*/ 6718081 w 12190687"/>
              <a:gd name="connsiteY284" fmla="*/ 1379882 h 3124326"/>
              <a:gd name="connsiteX285" fmla="*/ 6718081 w 12190687"/>
              <a:gd name="connsiteY285" fmla="*/ 879937 h 3124326"/>
              <a:gd name="connsiteX286" fmla="*/ 6790885 w 12190687"/>
              <a:gd name="connsiteY286" fmla="*/ 683720 h 3124326"/>
              <a:gd name="connsiteX287" fmla="*/ 6966673 w 12190687"/>
              <a:gd name="connsiteY287" fmla="*/ 609306 h 3124326"/>
              <a:gd name="connsiteX288" fmla="*/ 7162424 w 12190687"/>
              <a:gd name="connsiteY288" fmla="*/ 809745 h 3124326"/>
              <a:gd name="connsiteX289" fmla="*/ 7162424 w 12190687"/>
              <a:gd name="connsiteY289" fmla="*/ 1379882 h 3124326"/>
              <a:gd name="connsiteX290" fmla="*/ 5973772 w 12190687"/>
              <a:gd name="connsiteY290" fmla="*/ 1408140 h 3124326"/>
              <a:gd name="connsiteX291" fmla="*/ 6253079 w 12190687"/>
              <a:gd name="connsiteY291" fmla="*/ 1334341 h 3124326"/>
              <a:gd name="connsiteX292" fmla="*/ 6262447 w 12190687"/>
              <a:gd name="connsiteY292" fmla="*/ 1069701 h 3124326"/>
              <a:gd name="connsiteX293" fmla="*/ 6247241 w 12190687"/>
              <a:gd name="connsiteY293" fmla="*/ 1069701 h 3124326"/>
              <a:gd name="connsiteX294" fmla="*/ 5973772 w 12190687"/>
              <a:gd name="connsiteY294" fmla="*/ 1181746 h 3124326"/>
              <a:gd name="connsiteX295" fmla="*/ 5770721 w 12190687"/>
              <a:gd name="connsiteY295" fmla="*/ 1101109 h 3124326"/>
              <a:gd name="connsiteX296" fmla="*/ 5694076 w 12190687"/>
              <a:gd name="connsiteY296" fmla="*/ 895447 h 3124326"/>
              <a:gd name="connsiteX297" fmla="*/ 5770721 w 12190687"/>
              <a:gd name="connsiteY297" fmla="*/ 689866 h 3124326"/>
              <a:gd name="connsiteX298" fmla="*/ 5973772 w 12190687"/>
              <a:gd name="connsiteY298" fmla="*/ 609229 h 3124326"/>
              <a:gd name="connsiteX299" fmla="*/ 6247246 w 12190687"/>
              <a:gd name="connsiteY299" fmla="*/ 721197 h 3124326"/>
              <a:gd name="connsiteX300" fmla="*/ 6262452 w 12190687"/>
              <a:gd name="connsiteY300" fmla="*/ 721197 h 3124326"/>
              <a:gd name="connsiteX301" fmla="*/ 6253084 w 12190687"/>
              <a:gd name="connsiteY301" fmla="*/ 456634 h 3124326"/>
              <a:gd name="connsiteX302" fmla="*/ 5973772 w 12190687"/>
              <a:gd name="connsiteY302" fmla="*/ 383831 h 3124326"/>
              <a:gd name="connsiteX303" fmla="*/ 5606917 w 12190687"/>
              <a:gd name="connsiteY303" fmla="*/ 517997 h 3124326"/>
              <a:gd name="connsiteX304" fmla="*/ 5446950 w 12190687"/>
              <a:gd name="connsiteY304" fmla="*/ 895451 h 3124326"/>
              <a:gd name="connsiteX305" fmla="*/ 5606917 w 12190687"/>
              <a:gd name="connsiteY305" fmla="*/ 1273901 h 3124326"/>
              <a:gd name="connsiteX306" fmla="*/ 5973772 w 12190687"/>
              <a:gd name="connsiteY306" fmla="*/ 1408144 h 3124326"/>
              <a:gd name="connsiteX307" fmla="*/ 4969276 w 12190687"/>
              <a:gd name="connsiteY307" fmla="*/ 1408144 h 3124326"/>
              <a:gd name="connsiteX308" fmla="*/ 5284141 w 12190687"/>
              <a:gd name="connsiteY308" fmla="*/ 1266606 h 3124326"/>
              <a:gd name="connsiteX309" fmla="*/ 5336208 w 12190687"/>
              <a:gd name="connsiteY309" fmla="*/ 1091587 h 3124326"/>
              <a:gd name="connsiteX310" fmla="*/ 5232612 w 12190687"/>
              <a:gd name="connsiteY310" fmla="*/ 879245 h 3124326"/>
              <a:gd name="connsiteX311" fmla="*/ 5086540 w 12190687"/>
              <a:gd name="connsiteY311" fmla="*/ 811972 h 3124326"/>
              <a:gd name="connsiteX312" fmla="*/ 4934099 w 12190687"/>
              <a:gd name="connsiteY312" fmla="*/ 746617 h 3124326"/>
              <a:gd name="connsiteX313" fmla="*/ 4890478 w 12190687"/>
              <a:gd name="connsiteY313" fmla="*/ 670433 h 3124326"/>
              <a:gd name="connsiteX314" fmla="*/ 5013199 w 12190687"/>
              <a:gd name="connsiteY314" fmla="*/ 589800 h 3124326"/>
              <a:gd name="connsiteX315" fmla="*/ 5142064 w 12190687"/>
              <a:gd name="connsiteY315" fmla="*/ 612682 h 3124326"/>
              <a:gd name="connsiteX316" fmla="*/ 5266627 w 12190687"/>
              <a:gd name="connsiteY316" fmla="*/ 681340 h 3124326"/>
              <a:gd name="connsiteX317" fmla="*/ 5271465 w 12190687"/>
              <a:gd name="connsiteY317" fmla="*/ 681340 h 3124326"/>
              <a:gd name="connsiteX318" fmla="*/ 5262251 w 12190687"/>
              <a:gd name="connsiteY318" fmla="*/ 443424 h 3124326"/>
              <a:gd name="connsiteX319" fmla="*/ 5011203 w 12190687"/>
              <a:gd name="connsiteY319" fmla="*/ 383831 h 3124326"/>
              <a:gd name="connsiteX320" fmla="*/ 4756238 w 12190687"/>
              <a:gd name="connsiteY320" fmla="*/ 466618 h 3124326"/>
              <a:gd name="connsiteX321" fmla="*/ 4655942 w 12190687"/>
              <a:gd name="connsiteY321" fmla="*/ 680186 h 3124326"/>
              <a:gd name="connsiteX322" fmla="*/ 4890095 w 12190687"/>
              <a:gd name="connsiteY322" fmla="*/ 951741 h 3124326"/>
              <a:gd name="connsiteX323" fmla="*/ 5045071 w 12190687"/>
              <a:gd name="connsiteY323" fmla="*/ 1016941 h 3124326"/>
              <a:gd name="connsiteX324" fmla="*/ 5089997 w 12190687"/>
              <a:gd name="connsiteY324" fmla="*/ 1091279 h 3124326"/>
              <a:gd name="connsiteX325" fmla="*/ 4955603 w 12190687"/>
              <a:gd name="connsiteY325" fmla="*/ 1181746 h 3124326"/>
              <a:gd name="connsiteX326" fmla="*/ 4689349 w 12190687"/>
              <a:gd name="connsiteY326" fmla="*/ 1081372 h 3124326"/>
              <a:gd name="connsiteX327" fmla="*/ 4684357 w 12190687"/>
              <a:gd name="connsiteY327" fmla="*/ 1081372 h 3124326"/>
              <a:gd name="connsiteX328" fmla="*/ 4626990 w 12190687"/>
              <a:gd name="connsiteY328" fmla="*/ 1316446 h 3124326"/>
              <a:gd name="connsiteX329" fmla="*/ 4969272 w 12190687"/>
              <a:gd name="connsiteY329" fmla="*/ 1408140 h 3124326"/>
              <a:gd name="connsiteX330" fmla="*/ 4454582 w 12190687"/>
              <a:gd name="connsiteY330" fmla="*/ 1379882 h 3124326"/>
              <a:gd name="connsiteX331" fmla="*/ 4454582 w 12190687"/>
              <a:gd name="connsiteY331" fmla="*/ 716205 h 3124326"/>
              <a:gd name="connsiteX332" fmla="*/ 4359968 w 12190687"/>
              <a:gd name="connsiteY332" fmla="*/ 468306 h 3124326"/>
              <a:gd name="connsiteX333" fmla="*/ 4103237 w 12190687"/>
              <a:gd name="connsiteY333" fmla="*/ 383677 h 3124326"/>
              <a:gd name="connsiteX334" fmla="*/ 3918542 w 12190687"/>
              <a:gd name="connsiteY334" fmla="*/ 423919 h 3124326"/>
              <a:gd name="connsiteX335" fmla="*/ 3778388 w 12190687"/>
              <a:gd name="connsiteY335" fmla="*/ 529515 h 3124326"/>
              <a:gd name="connsiteX336" fmla="*/ 3763028 w 12190687"/>
              <a:gd name="connsiteY336" fmla="*/ 549174 h 3124326"/>
              <a:gd name="connsiteX337" fmla="*/ 3763028 w 12190687"/>
              <a:gd name="connsiteY337" fmla="*/ -76 h 3124326"/>
              <a:gd name="connsiteX338" fmla="*/ 3516898 w 12190687"/>
              <a:gd name="connsiteY338" fmla="*/ -76 h 3124326"/>
              <a:gd name="connsiteX339" fmla="*/ 3516898 w 12190687"/>
              <a:gd name="connsiteY339" fmla="*/ 1379882 h 3124326"/>
              <a:gd name="connsiteX340" fmla="*/ 3763028 w 12190687"/>
              <a:gd name="connsiteY340" fmla="*/ 1379882 h 3124326"/>
              <a:gd name="connsiteX341" fmla="*/ 3763028 w 12190687"/>
              <a:gd name="connsiteY341" fmla="*/ 879937 h 3124326"/>
              <a:gd name="connsiteX342" fmla="*/ 3835909 w 12190687"/>
              <a:gd name="connsiteY342" fmla="*/ 683720 h 3124326"/>
              <a:gd name="connsiteX343" fmla="*/ 4011620 w 12190687"/>
              <a:gd name="connsiteY343" fmla="*/ 609306 h 3124326"/>
              <a:gd name="connsiteX344" fmla="*/ 4207376 w 12190687"/>
              <a:gd name="connsiteY344" fmla="*/ 809745 h 3124326"/>
              <a:gd name="connsiteX345" fmla="*/ 4207376 w 12190687"/>
              <a:gd name="connsiteY345" fmla="*/ 1379882 h 3124326"/>
              <a:gd name="connsiteX346" fmla="*/ 3018796 w 12190687"/>
              <a:gd name="connsiteY346" fmla="*/ 1408140 h 3124326"/>
              <a:gd name="connsiteX347" fmla="*/ 3298026 w 12190687"/>
              <a:gd name="connsiteY347" fmla="*/ 1334341 h 3124326"/>
              <a:gd name="connsiteX348" fmla="*/ 3307394 w 12190687"/>
              <a:gd name="connsiteY348" fmla="*/ 1069701 h 3124326"/>
              <a:gd name="connsiteX349" fmla="*/ 3292188 w 12190687"/>
              <a:gd name="connsiteY349" fmla="*/ 1069701 h 3124326"/>
              <a:gd name="connsiteX350" fmla="*/ 3018791 w 12190687"/>
              <a:gd name="connsiteY350" fmla="*/ 1181746 h 3124326"/>
              <a:gd name="connsiteX351" fmla="*/ 2815668 w 12190687"/>
              <a:gd name="connsiteY351" fmla="*/ 1101109 h 3124326"/>
              <a:gd name="connsiteX352" fmla="*/ 2739099 w 12190687"/>
              <a:gd name="connsiteY352" fmla="*/ 895447 h 3124326"/>
              <a:gd name="connsiteX353" fmla="*/ 2815668 w 12190687"/>
              <a:gd name="connsiteY353" fmla="*/ 689862 h 3124326"/>
              <a:gd name="connsiteX354" fmla="*/ 3018796 w 12190687"/>
              <a:gd name="connsiteY354" fmla="*/ 609229 h 3124326"/>
              <a:gd name="connsiteX355" fmla="*/ 3292188 w 12190687"/>
              <a:gd name="connsiteY355" fmla="*/ 721197 h 3124326"/>
              <a:gd name="connsiteX356" fmla="*/ 3307394 w 12190687"/>
              <a:gd name="connsiteY356" fmla="*/ 721197 h 3124326"/>
              <a:gd name="connsiteX357" fmla="*/ 3298026 w 12190687"/>
              <a:gd name="connsiteY357" fmla="*/ 456634 h 3124326"/>
              <a:gd name="connsiteX358" fmla="*/ 3018796 w 12190687"/>
              <a:gd name="connsiteY358" fmla="*/ 383831 h 3124326"/>
              <a:gd name="connsiteX359" fmla="*/ 2651864 w 12190687"/>
              <a:gd name="connsiteY359" fmla="*/ 517997 h 3124326"/>
              <a:gd name="connsiteX360" fmla="*/ 2491897 w 12190687"/>
              <a:gd name="connsiteY360" fmla="*/ 895451 h 3124326"/>
              <a:gd name="connsiteX361" fmla="*/ 2651864 w 12190687"/>
              <a:gd name="connsiteY361" fmla="*/ 1273901 h 3124326"/>
              <a:gd name="connsiteX362" fmla="*/ 3018796 w 12190687"/>
              <a:gd name="connsiteY362" fmla="*/ 1408144 h 3124326"/>
              <a:gd name="connsiteX363" fmla="*/ 1106561 w 12190687"/>
              <a:gd name="connsiteY363" fmla="*/ -76 h 3124326"/>
              <a:gd name="connsiteX364" fmla="*/ 1106561 w 12190687"/>
              <a:gd name="connsiteY364" fmla="*/ 1379882 h 3124326"/>
              <a:gd name="connsiteX365" fmla="*/ 839849 w 12190687"/>
              <a:gd name="connsiteY365" fmla="*/ 1379882 h 3124326"/>
              <a:gd name="connsiteX366" fmla="*/ 839849 w 12190687"/>
              <a:gd name="connsiteY366" fmla="*/ 763127 h 3124326"/>
              <a:gd name="connsiteX367" fmla="*/ 267789 w 12190687"/>
              <a:gd name="connsiteY367" fmla="*/ 763127 h 3124326"/>
              <a:gd name="connsiteX368" fmla="*/ 267789 w 12190687"/>
              <a:gd name="connsiteY368" fmla="*/ 1379882 h 3124326"/>
              <a:gd name="connsiteX369" fmla="*/ 1095 w 12190687"/>
              <a:gd name="connsiteY369" fmla="*/ 1379882 h 3124326"/>
              <a:gd name="connsiteX370" fmla="*/ 1095 w 12190687"/>
              <a:gd name="connsiteY370" fmla="*/ -76 h 3124326"/>
              <a:gd name="connsiteX371" fmla="*/ 267789 w 12190687"/>
              <a:gd name="connsiteY371" fmla="*/ -76 h 3124326"/>
              <a:gd name="connsiteX372" fmla="*/ 267789 w 12190687"/>
              <a:gd name="connsiteY372" fmla="*/ 540725 h 3124326"/>
              <a:gd name="connsiteX373" fmla="*/ 839844 w 12190687"/>
              <a:gd name="connsiteY373" fmla="*/ 540725 h 3124326"/>
              <a:gd name="connsiteX374" fmla="*/ 839844 w 12190687"/>
              <a:gd name="connsiteY374" fmla="*/ -76 h 31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2190687" h="3124326">
                <a:moveTo>
                  <a:pt x="1467583" y="1058102"/>
                </a:moveTo>
                <a:cubicBezTo>
                  <a:pt x="1467022" y="1120759"/>
                  <a:pt x="1484020" y="1182321"/>
                  <a:pt x="1516655" y="1235809"/>
                </a:cubicBezTo>
                <a:cubicBezTo>
                  <a:pt x="1548691" y="1288990"/>
                  <a:pt x="1594346" y="1332657"/>
                  <a:pt x="1648897" y="1362295"/>
                </a:cubicBezTo>
                <a:cubicBezTo>
                  <a:pt x="1704698" y="1392907"/>
                  <a:pt x="1767419" y="1408696"/>
                  <a:pt x="1831058" y="1408140"/>
                </a:cubicBezTo>
                <a:cubicBezTo>
                  <a:pt x="1894557" y="1408918"/>
                  <a:pt x="1957160" y="1393115"/>
                  <a:pt x="2012684" y="1362295"/>
                </a:cubicBezTo>
                <a:cubicBezTo>
                  <a:pt x="2067376" y="1332630"/>
                  <a:pt x="2113239" y="1289017"/>
                  <a:pt x="2145620" y="1235886"/>
                </a:cubicBezTo>
                <a:cubicBezTo>
                  <a:pt x="2178267" y="1182371"/>
                  <a:pt x="2195293" y="1120791"/>
                  <a:pt x="2194768" y="1058102"/>
                </a:cubicBezTo>
                <a:close/>
                <a:moveTo>
                  <a:pt x="9830046" y="2127034"/>
                </a:moveTo>
                <a:lnTo>
                  <a:pt x="9594488" y="2635581"/>
                </a:lnTo>
                <a:lnTo>
                  <a:pt x="9357979" y="2127034"/>
                </a:lnTo>
                <a:lnTo>
                  <a:pt x="9091860" y="2127034"/>
                </a:lnTo>
                <a:lnTo>
                  <a:pt x="9562944" y="3095976"/>
                </a:lnTo>
                <a:lnTo>
                  <a:pt x="9624991" y="3095976"/>
                </a:lnTo>
                <a:lnTo>
                  <a:pt x="10096062" y="2127034"/>
                </a:lnTo>
                <a:close/>
                <a:moveTo>
                  <a:pt x="1545686" y="895985"/>
                </a:moveTo>
                <a:cubicBezTo>
                  <a:pt x="1545686" y="895754"/>
                  <a:pt x="1545532" y="895677"/>
                  <a:pt x="1545532" y="895524"/>
                </a:cubicBezTo>
                <a:cubicBezTo>
                  <a:pt x="1545532" y="812279"/>
                  <a:pt x="1573718" y="743083"/>
                  <a:pt x="1629166" y="689558"/>
                </a:cubicBezTo>
                <a:cubicBezTo>
                  <a:pt x="1684460" y="636260"/>
                  <a:pt x="1752579" y="609152"/>
                  <a:pt x="1831139" y="609152"/>
                </a:cubicBezTo>
                <a:cubicBezTo>
                  <a:pt x="1909781" y="609152"/>
                  <a:pt x="1977747" y="636260"/>
                  <a:pt x="2033040" y="689482"/>
                </a:cubicBezTo>
                <a:cubicBezTo>
                  <a:pt x="2089176" y="742621"/>
                  <a:pt x="2117669" y="811972"/>
                  <a:pt x="2117669" y="895524"/>
                </a:cubicBezTo>
                <a:cubicBezTo>
                  <a:pt x="2117669" y="895677"/>
                  <a:pt x="2117593" y="895754"/>
                  <a:pt x="2117593" y="895985"/>
                </a:cubicBezTo>
                <a:lnTo>
                  <a:pt x="2363722" y="895985"/>
                </a:lnTo>
                <a:cubicBezTo>
                  <a:pt x="2363722" y="895754"/>
                  <a:pt x="2363876" y="895677"/>
                  <a:pt x="2363876" y="895524"/>
                </a:cubicBezTo>
                <a:cubicBezTo>
                  <a:pt x="2363514" y="757461"/>
                  <a:pt x="2306655" y="625566"/>
                  <a:pt x="2206521" y="530510"/>
                </a:cubicBezTo>
                <a:cubicBezTo>
                  <a:pt x="2109297" y="437129"/>
                  <a:pt x="1972447" y="383677"/>
                  <a:pt x="1831139" y="383677"/>
                </a:cubicBezTo>
                <a:cubicBezTo>
                  <a:pt x="1690221" y="383677"/>
                  <a:pt x="1553059" y="437129"/>
                  <a:pt x="1454762" y="530510"/>
                </a:cubicBezTo>
                <a:cubicBezTo>
                  <a:pt x="1355325" y="625965"/>
                  <a:pt x="1298900" y="757692"/>
                  <a:pt x="1298402" y="895524"/>
                </a:cubicBezTo>
                <a:cubicBezTo>
                  <a:pt x="1298402" y="895677"/>
                  <a:pt x="1298479" y="895754"/>
                  <a:pt x="1298479" y="895985"/>
                </a:cubicBezTo>
                <a:close/>
                <a:moveTo>
                  <a:pt x="12191737" y="3095976"/>
                </a:moveTo>
                <a:lnTo>
                  <a:pt x="12191737" y="2432300"/>
                </a:lnTo>
                <a:cubicBezTo>
                  <a:pt x="12191737" y="2323481"/>
                  <a:pt x="12160555" y="2240156"/>
                  <a:pt x="12099143" y="2184246"/>
                </a:cubicBezTo>
                <a:cubicBezTo>
                  <a:pt x="12037097" y="2128264"/>
                  <a:pt x="11953056" y="2099771"/>
                  <a:pt x="11849239" y="2099771"/>
                </a:cubicBezTo>
                <a:cubicBezTo>
                  <a:pt x="11787102" y="2099554"/>
                  <a:pt x="11725689" y="2113280"/>
                  <a:pt x="11669526" y="2139936"/>
                </a:cubicBezTo>
                <a:cubicBezTo>
                  <a:pt x="11615988" y="2163709"/>
                  <a:pt x="11568877" y="2199909"/>
                  <a:pt x="11532129" y="2245532"/>
                </a:cubicBezTo>
                <a:lnTo>
                  <a:pt x="11516923" y="2265037"/>
                </a:lnTo>
                <a:lnTo>
                  <a:pt x="11516923" y="2127110"/>
                </a:lnTo>
                <a:lnTo>
                  <a:pt x="11270729" y="2127110"/>
                </a:lnTo>
                <a:lnTo>
                  <a:pt x="11270729" y="3095976"/>
                </a:lnTo>
                <a:lnTo>
                  <a:pt x="11516923" y="3095976"/>
                </a:lnTo>
                <a:lnTo>
                  <a:pt x="11516923" y="2596032"/>
                </a:lnTo>
                <a:cubicBezTo>
                  <a:pt x="11516923" y="2515010"/>
                  <a:pt x="11538962" y="2448737"/>
                  <a:pt x="11582544" y="2399430"/>
                </a:cubicBezTo>
                <a:cubicBezTo>
                  <a:pt x="11625537" y="2350282"/>
                  <a:pt x="11681519" y="2325323"/>
                  <a:pt x="11748770" y="2325323"/>
                </a:cubicBezTo>
                <a:cubicBezTo>
                  <a:pt x="11872047" y="2325323"/>
                  <a:pt x="11945634" y="2400200"/>
                  <a:pt x="11945634" y="2525763"/>
                </a:cubicBezTo>
                <a:lnTo>
                  <a:pt x="11945634" y="3095976"/>
                </a:lnTo>
                <a:close/>
                <a:moveTo>
                  <a:pt x="10601437" y="2286313"/>
                </a:moveTo>
                <a:cubicBezTo>
                  <a:pt x="10665429" y="2286313"/>
                  <a:pt x="10720867" y="2306664"/>
                  <a:pt x="10766124" y="2346906"/>
                </a:cubicBezTo>
                <a:cubicBezTo>
                  <a:pt x="10811425" y="2386071"/>
                  <a:pt x="10838081" y="2438215"/>
                  <a:pt x="10845051" y="2501496"/>
                </a:cubicBezTo>
                <a:lnTo>
                  <a:pt x="10846137" y="2511095"/>
                </a:lnTo>
                <a:lnTo>
                  <a:pt x="10338725" y="2511095"/>
                </a:lnTo>
                <a:lnTo>
                  <a:pt x="10341667" y="2500188"/>
                </a:lnTo>
                <a:cubicBezTo>
                  <a:pt x="10376740" y="2368407"/>
                  <a:pt x="10476440" y="2286308"/>
                  <a:pt x="10601437" y="2286308"/>
                </a:cubicBezTo>
                <a:moveTo>
                  <a:pt x="10626871" y="3124239"/>
                </a:moveTo>
                <a:cubicBezTo>
                  <a:pt x="10761372" y="3124954"/>
                  <a:pt x="10893656" y="3090229"/>
                  <a:pt x="11010462" y="3023557"/>
                </a:cubicBezTo>
                <a:lnTo>
                  <a:pt x="11019739" y="2787714"/>
                </a:lnTo>
                <a:lnTo>
                  <a:pt x="11003492" y="2787714"/>
                </a:lnTo>
                <a:cubicBezTo>
                  <a:pt x="10902707" y="2873651"/>
                  <a:pt x="10782235" y="2917269"/>
                  <a:pt x="10645381" y="2917269"/>
                </a:cubicBezTo>
                <a:cubicBezTo>
                  <a:pt x="10480784" y="2917269"/>
                  <a:pt x="10364747" y="2829875"/>
                  <a:pt x="10334742" y="2683426"/>
                </a:cubicBezTo>
                <a:lnTo>
                  <a:pt x="10332570" y="2673135"/>
                </a:lnTo>
                <a:lnTo>
                  <a:pt x="11092239" y="2673135"/>
                </a:lnTo>
                <a:lnTo>
                  <a:pt x="11092239" y="2603712"/>
                </a:lnTo>
                <a:cubicBezTo>
                  <a:pt x="11092239" y="2469627"/>
                  <a:pt x="11050106" y="2348594"/>
                  <a:pt x="10970319" y="2253520"/>
                </a:cubicBezTo>
                <a:cubicBezTo>
                  <a:pt x="10890216" y="2155681"/>
                  <a:pt x="10755806" y="2099776"/>
                  <a:pt x="10601437" y="2099776"/>
                </a:cubicBezTo>
                <a:cubicBezTo>
                  <a:pt x="10461369" y="2099776"/>
                  <a:pt x="10341395" y="2148693"/>
                  <a:pt x="10244637" y="2245378"/>
                </a:cubicBezTo>
                <a:cubicBezTo>
                  <a:pt x="10148740" y="2341299"/>
                  <a:pt x="10099954" y="2461947"/>
                  <a:pt x="10099954" y="2603712"/>
                </a:cubicBezTo>
                <a:cubicBezTo>
                  <a:pt x="10099954" y="2700705"/>
                  <a:pt x="10123532" y="2789638"/>
                  <a:pt x="10170010" y="2868352"/>
                </a:cubicBezTo>
                <a:cubicBezTo>
                  <a:pt x="10215673" y="2946916"/>
                  <a:pt x="10281566" y="3011786"/>
                  <a:pt x="10360855" y="3056196"/>
                </a:cubicBezTo>
                <a:cubicBezTo>
                  <a:pt x="10442180" y="3101416"/>
                  <a:pt x="10533824" y="3124854"/>
                  <a:pt x="10626871" y="3124239"/>
                </a:cubicBezTo>
                <a:moveTo>
                  <a:pt x="8442932" y="2325323"/>
                </a:moveTo>
                <a:cubicBezTo>
                  <a:pt x="8526330" y="2325323"/>
                  <a:pt x="8594445" y="2353047"/>
                  <a:pt x="8645214" y="2407880"/>
                </a:cubicBezTo>
                <a:cubicBezTo>
                  <a:pt x="8696742" y="2463327"/>
                  <a:pt x="8721701" y="2529908"/>
                  <a:pt x="8721701" y="2611541"/>
                </a:cubicBezTo>
                <a:cubicBezTo>
                  <a:pt x="8721701" y="2693174"/>
                  <a:pt x="8696742" y="2759836"/>
                  <a:pt x="8645214" y="2815053"/>
                </a:cubicBezTo>
                <a:cubicBezTo>
                  <a:pt x="8594450" y="2869963"/>
                  <a:pt x="8526330" y="2897763"/>
                  <a:pt x="8442932" y="2897763"/>
                </a:cubicBezTo>
                <a:cubicBezTo>
                  <a:pt x="8359684" y="2897763"/>
                  <a:pt x="8291565" y="2869963"/>
                  <a:pt x="8240728" y="2815053"/>
                </a:cubicBezTo>
                <a:cubicBezTo>
                  <a:pt x="8189887" y="2759452"/>
                  <a:pt x="8165313" y="2692794"/>
                  <a:pt x="8165313" y="2611541"/>
                </a:cubicBezTo>
                <a:cubicBezTo>
                  <a:pt x="8165313" y="2530370"/>
                  <a:pt x="8189887" y="2463708"/>
                  <a:pt x="8240728" y="2407875"/>
                </a:cubicBezTo>
                <a:cubicBezTo>
                  <a:pt x="8291565" y="2353043"/>
                  <a:pt x="8359684" y="2325319"/>
                  <a:pt x="8442932" y="2325319"/>
                </a:cubicBezTo>
                <a:moveTo>
                  <a:pt x="8389403" y="3124239"/>
                </a:moveTo>
                <a:cubicBezTo>
                  <a:pt x="8460514" y="3124239"/>
                  <a:pt x="8519881" y="3114559"/>
                  <a:pt x="8565423" y="3095669"/>
                </a:cubicBezTo>
                <a:cubicBezTo>
                  <a:pt x="8613213" y="3074407"/>
                  <a:pt x="8656930" y="3044959"/>
                  <a:pt x="8694593" y="3008659"/>
                </a:cubicBezTo>
                <a:lnTo>
                  <a:pt x="8708952" y="2994910"/>
                </a:lnTo>
                <a:lnTo>
                  <a:pt x="8708952" y="3095899"/>
                </a:lnTo>
                <a:lnTo>
                  <a:pt x="8956159" y="3095899"/>
                </a:lnTo>
                <a:lnTo>
                  <a:pt x="8956159" y="2127034"/>
                </a:lnTo>
                <a:lnTo>
                  <a:pt x="8708952" y="2127034"/>
                </a:lnTo>
                <a:lnTo>
                  <a:pt x="8708952" y="2232937"/>
                </a:lnTo>
                <a:lnTo>
                  <a:pt x="8693669" y="2213432"/>
                </a:lnTo>
                <a:cubicBezTo>
                  <a:pt x="8638914" y="2143317"/>
                  <a:pt x="8528326" y="2099771"/>
                  <a:pt x="8404994" y="2099771"/>
                </a:cubicBezTo>
                <a:cubicBezTo>
                  <a:pt x="8318343" y="2099282"/>
                  <a:pt x="8233311" y="2123209"/>
                  <a:pt x="8159629" y="2168814"/>
                </a:cubicBezTo>
                <a:cubicBezTo>
                  <a:pt x="8084988" y="2213762"/>
                  <a:pt x="8023775" y="2277913"/>
                  <a:pt x="7982383" y="2354581"/>
                </a:cubicBezTo>
                <a:cubicBezTo>
                  <a:pt x="7939069" y="2433300"/>
                  <a:pt x="7918102" y="2517313"/>
                  <a:pt x="7918102" y="2611700"/>
                </a:cubicBezTo>
                <a:cubicBezTo>
                  <a:pt x="7917183" y="2784184"/>
                  <a:pt x="7993901" y="2942997"/>
                  <a:pt x="8123302" y="3036229"/>
                </a:cubicBezTo>
                <a:cubicBezTo>
                  <a:pt x="8200400" y="3093093"/>
                  <a:pt x="8293606" y="3123922"/>
                  <a:pt x="8389403" y="3124239"/>
                </a:cubicBezTo>
                <a:moveTo>
                  <a:pt x="7750763" y="3095976"/>
                </a:moveTo>
                <a:lnTo>
                  <a:pt x="7750763" y="2432300"/>
                </a:lnTo>
                <a:cubicBezTo>
                  <a:pt x="7750763" y="2323020"/>
                  <a:pt x="7718893" y="2239617"/>
                  <a:pt x="7656150" y="2184246"/>
                </a:cubicBezTo>
                <a:cubicBezTo>
                  <a:pt x="7592181" y="2128264"/>
                  <a:pt x="7505859" y="2099771"/>
                  <a:pt x="7399421" y="2099771"/>
                </a:cubicBezTo>
                <a:cubicBezTo>
                  <a:pt x="7335674" y="2099658"/>
                  <a:pt x="7272663" y="2113362"/>
                  <a:pt x="7214722" y="2139936"/>
                </a:cubicBezTo>
                <a:cubicBezTo>
                  <a:pt x="7155821" y="2166583"/>
                  <a:pt x="7108592" y="2202064"/>
                  <a:pt x="7074568" y="2245532"/>
                </a:cubicBezTo>
                <a:lnTo>
                  <a:pt x="7059290" y="2265191"/>
                </a:lnTo>
                <a:lnTo>
                  <a:pt x="7059290" y="1715863"/>
                </a:lnTo>
                <a:lnTo>
                  <a:pt x="6813078" y="1715863"/>
                </a:lnTo>
                <a:lnTo>
                  <a:pt x="6813078" y="3095976"/>
                </a:lnTo>
                <a:lnTo>
                  <a:pt x="7059290" y="3095976"/>
                </a:lnTo>
                <a:lnTo>
                  <a:pt x="7059290" y="2596032"/>
                </a:lnTo>
                <a:cubicBezTo>
                  <a:pt x="7059290" y="2515087"/>
                  <a:pt x="7083710" y="2449194"/>
                  <a:pt x="7132093" y="2399815"/>
                </a:cubicBezTo>
                <a:cubicBezTo>
                  <a:pt x="7181626" y="2350436"/>
                  <a:pt x="7240758" y="2325323"/>
                  <a:pt x="7307800" y="2325323"/>
                </a:cubicBezTo>
                <a:cubicBezTo>
                  <a:pt x="7432209" y="2325323"/>
                  <a:pt x="7503556" y="2398358"/>
                  <a:pt x="7503556" y="2525763"/>
                </a:cubicBezTo>
                <a:lnTo>
                  <a:pt x="7503556" y="3095976"/>
                </a:lnTo>
                <a:close/>
                <a:moveTo>
                  <a:pt x="6229424" y="3095976"/>
                </a:moveTo>
                <a:lnTo>
                  <a:pt x="6229424" y="2567615"/>
                </a:lnTo>
                <a:cubicBezTo>
                  <a:pt x="6229424" y="2488055"/>
                  <a:pt x="6251314" y="2427231"/>
                  <a:pt x="6294470" y="2387066"/>
                </a:cubicBezTo>
                <a:cubicBezTo>
                  <a:pt x="6337631" y="2346137"/>
                  <a:pt x="6392387" y="2325323"/>
                  <a:pt x="6457510" y="2325323"/>
                </a:cubicBezTo>
                <a:cubicBezTo>
                  <a:pt x="6525272" y="2325785"/>
                  <a:pt x="6589703" y="2354780"/>
                  <a:pt x="6634987" y="2405191"/>
                </a:cubicBezTo>
                <a:lnTo>
                  <a:pt x="6659945" y="2405191"/>
                </a:lnTo>
                <a:lnTo>
                  <a:pt x="6643282" y="2141624"/>
                </a:lnTo>
                <a:cubicBezTo>
                  <a:pt x="6602963" y="2113823"/>
                  <a:pt x="6552123" y="2099771"/>
                  <a:pt x="6491606" y="2099771"/>
                </a:cubicBezTo>
                <a:cubicBezTo>
                  <a:pt x="6396686" y="2099771"/>
                  <a:pt x="6304377" y="2145620"/>
                  <a:pt x="6244707" y="2222108"/>
                </a:cubicBezTo>
                <a:lnTo>
                  <a:pt x="6229424" y="2241844"/>
                </a:lnTo>
                <a:lnTo>
                  <a:pt x="6229424" y="2127110"/>
                </a:lnTo>
                <a:lnTo>
                  <a:pt x="5983217" y="2127110"/>
                </a:lnTo>
                <a:lnTo>
                  <a:pt x="5983217" y="3095976"/>
                </a:lnTo>
                <a:close/>
                <a:moveTo>
                  <a:pt x="5303719" y="2286308"/>
                </a:moveTo>
                <a:cubicBezTo>
                  <a:pt x="5367693" y="2286308"/>
                  <a:pt x="5423059" y="2306660"/>
                  <a:pt x="5468374" y="2346902"/>
                </a:cubicBezTo>
                <a:cubicBezTo>
                  <a:pt x="5513680" y="2386071"/>
                  <a:pt x="5540178" y="2438215"/>
                  <a:pt x="5547319" y="2501492"/>
                </a:cubicBezTo>
                <a:lnTo>
                  <a:pt x="5548319" y="2511095"/>
                </a:lnTo>
                <a:lnTo>
                  <a:pt x="5040998" y="2511095"/>
                </a:lnTo>
                <a:lnTo>
                  <a:pt x="5043840" y="2500188"/>
                </a:lnTo>
                <a:cubicBezTo>
                  <a:pt x="5079012" y="2368403"/>
                  <a:pt x="5178694" y="2286308"/>
                  <a:pt x="5303719" y="2286308"/>
                </a:cubicBezTo>
                <a:moveTo>
                  <a:pt x="5329139" y="3124234"/>
                </a:moveTo>
                <a:cubicBezTo>
                  <a:pt x="5463627" y="3124940"/>
                  <a:pt x="5595929" y="3090220"/>
                  <a:pt x="5712739" y="3023557"/>
                </a:cubicBezTo>
                <a:lnTo>
                  <a:pt x="5722030" y="2787714"/>
                </a:lnTo>
                <a:lnTo>
                  <a:pt x="5705747" y="2787714"/>
                </a:lnTo>
                <a:cubicBezTo>
                  <a:pt x="5604993" y="2873647"/>
                  <a:pt x="5484499" y="2917269"/>
                  <a:pt x="5347644" y="2917269"/>
                </a:cubicBezTo>
                <a:cubicBezTo>
                  <a:pt x="5183071" y="2917269"/>
                  <a:pt x="5067032" y="2829875"/>
                  <a:pt x="5036851" y="2683421"/>
                </a:cubicBezTo>
                <a:lnTo>
                  <a:pt x="5034854" y="2673130"/>
                </a:lnTo>
                <a:lnTo>
                  <a:pt x="5794522" y="2673130"/>
                </a:lnTo>
                <a:lnTo>
                  <a:pt x="5794522" y="2603712"/>
                </a:lnTo>
                <a:cubicBezTo>
                  <a:pt x="5794522" y="2469627"/>
                  <a:pt x="5752361" y="2348594"/>
                  <a:pt x="5672570" y="2253520"/>
                </a:cubicBezTo>
                <a:cubicBezTo>
                  <a:pt x="5592471" y="2155681"/>
                  <a:pt x="5458078" y="2099776"/>
                  <a:pt x="5303719" y="2099776"/>
                </a:cubicBezTo>
                <a:cubicBezTo>
                  <a:pt x="5163640" y="2099776"/>
                  <a:pt x="5043684" y="2148693"/>
                  <a:pt x="4946921" y="2245378"/>
                </a:cubicBezTo>
                <a:cubicBezTo>
                  <a:pt x="4851002" y="2341299"/>
                  <a:pt x="4802237" y="2461947"/>
                  <a:pt x="4802237" y="2603712"/>
                </a:cubicBezTo>
                <a:cubicBezTo>
                  <a:pt x="4802237" y="2700705"/>
                  <a:pt x="4825737" y="2789638"/>
                  <a:pt x="4872275" y="2868352"/>
                </a:cubicBezTo>
                <a:cubicBezTo>
                  <a:pt x="4917935" y="2946916"/>
                  <a:pt x="4983840" y="3011786"/>
                  <a:pt x="5063115" y="3056196"/>
                </a:cubicBezTo>
                <a:cubicBezTo>
                  <a:pt x="5144443" y="3101425"/>
                  <a:pt x="5236084" y="3124863"/>
                  <a:pt x="5329139" y="3124239"/>
                </a:cubicBezTo>
                <a:moveTo>
                  <a:pt x="4633899" y="3095976"/>
                </a:moveTo>
                <a:lnTo>
                  <a:pt x="4633899" y="2404037"/>
                </a:lnTo>
                <a:cubicBezTo>
                  <a:pt x="4633899" y="2307506"/>
                  <a:pt x="4606713" y="2234395"/>
                  <a:pt x="4550728" y="2180178"/>
                </a:cubicBezTo>
                <a:cubicBezTo>
                  <a:pt x="4495589" y="2126115"/>
                  <a:pt x="4422555" y="2099771"/>
                  <a:pt x="4327480" y="2099771"/>
                </a:cubicBezTo>
                <a:cubicBezTo>
                  <a:pt x="4192703" y="2099771"/>
                  <a:pt x="4080274" y="2145697"/>
                  <a:pt x="3993264" y="2236391"/>
                </a:cubicBezTo>
                <a:lnTo>
                  <a:pt x="3985200" y="2244917"/>
                </a:lnTo>
                <a:lnTo>
                  <a:pt x="3979592" y="2234548"/>
                </a:lnTo>
                <a:cubicBezTo>
                  <a:pt x="3931440" y="2145082"/>
                  <a:pt x="3836597" y="2099771"/>
                  <a:pt x="3697443" y="2099771"/>
                </a:cubicBezTo>
                <a:cubicBezTo>
                  <a:pt x="3637157" y="2099898"/>
                  <a:pt x="3577709" y="2113932"/>
                  <a:pt x="3523727" y="2140782"/>
                </a:cubicBezTo>
                <a:cubicBezTo>
                  <a:pt x="3465750" y="2169271"/>
                  <a:pt x="3423123" y="2203525"/>
                  <a:pt x="3393331" y="2245224"/>
                </a:cubicBezTo>
                <a:lnTo>
                  <a:pt x="3377894" y="2267033"/>
                </a:lnTo>
                <a:lnTo>
                  <a:pt x="3377894" y="2127110"/>
                </a:lnTo>
                <a:lnTo>
                  <a:pt x="3131606" y="2127110"/>
                </a:lnTo>
                <a:lnTo>
                  <a:pt x="3131606" y="3095976"/>
                </a:lnTo>
                <a:lnTo>
                  <a:pt x="3377894" y="3095976"/>
                </a:lnTo>
                <a:lnTo>
                  <a:pt x="3377894" y="2583283"/>
                </a:lnTo>
                <a:cubicBezTo>
                  <a:pt x="3377894" y="2507638"/>
                  <a:pt x="3399241" y="2445433"/>
                  <a:pt x="3441402" y="2398358"/>
                </a:cubicBezTo>
                <a:cubicBezTo>
                  <a:pt x="3483793" y="2349974"/>
                  <a:pt x="3536553" y="2325323"/>
                  <a:pt x="3597988" y="2325323"/>
                </a:cubicBezTo>
                <a:cubicBezTo>
                  <a:pt x="3705965" y="2325323"/>
                  <a:pt x="3760566" y="2387451"/>
                  <a:pt x="3760566" y="2510249"/>
                </a:cubicBezTo>
                <a:lnTo>
                  <a:pt x="3760566" y="3095976"/>
                </a:lnTo>
                <a:lnTo>
                  <a:pt x="4006855" y="3095976"/>
                </a:lnTo>
                <a:lnTo>
                  <a:pt x="4006855" y="2573454"/>
                </a:lnTo>
                <a:cubicBezTo>
                  <a:pt x="4006855" y="2501415"/>
                  <a:pt x="4028356" y="2441514"/>
                  <a:pt x="4070521" y="2395362"/>
                </a:cubicBezTo>
                <a:cubicBezTo>
                  <a:pt x="4112985" y="2348820"/>
                  <a:pt x="4165595" y="2325323"/>
                  <a:pt x="4227030" y="2325323"/>
                </a:cubicBezTo>
                <a:cubicBezTo>
                  <a:pt x="4332087" y="2325323"/>
                  <a:pt x="4387689" y="2389216"/>
                  <a:pt x="4387689" y="2510249"/>
                </a:cubicBezTo>
                <a:lnTo>
                  <a:pt x="4387689" y="3095976"/>
                </a:lnTo>
                <a:close/>
                <a:moveTo>
                  <a:pt x="2452035" y="2286308"/>
                </a:moveTo>
                <a:cubicBezTo>
                  <a:pt x="2516009" y="2286308"/>
                  <a:pt x="2571457" y="2306660"/>
                  <a:pt x="2616686" y="2346902"/>
                </a:cubicBezTo>
                <a:cubicBezTo>
                  <a:pt x="2661997" y="2386071"/>
                  <a:pt x="2688571" y="2438215"/>
                  <a:pt x="2695635" y="2501492"/>
                </a:cubicBezTo>
                <a:lnTo>
                  <a:pt x="2696708" y="2511095"/>
                </a:lnTo>
                <a:lnTo>
                  <a:pt x="2189314" y="2511095"/>
                </a:lnTo>
                <a:lnTo>
                  <a:pt x="2192233" y="2500188"/>
                </a:lnTo>
                <a:cubicBezTo>
                  <a:pt x="2227406" y="2368403"/>
                  <a:pt x="2327011" y="2286308"/>
                  <a:pt x="2452035" y="2286308"/>
                </a:cubicBezTo>
                <a:moveTo>
                  <a:pt x="2477456" y="3124234"/>
                </a:moveTo>
                <a:cubicBezTo>
                  <a:pt x="2611948" y="3124954"/>
                  <a:pt x="2744254" y="3090229"/>
                  <a:pt x="2861056" y="3023557"/>
                </a:cubicBezTo>
                <a:lnTo>
                  <a:pt x="2870347" y="2787714"/>
                </a:lnTo>
                <a:lnTo>
                  <a:pt x="2854068" y="2787714"/>
                </a:lnTo>
                <a:cubicBezTo>
                  <a:pt x="2753310" y="2873651"/>
                  <a:pt x="2632815" y="2917269"/>
                  <a:pt x="2495965" y="2917269"/>
                </a:cubicBezTo>
                <a:cubicBezTo>
                  <a:pt x="2331468" y="2917269"/>
                  <a:pt x="2215350" y="2829875"/>
                  <a:pt x="2185246" y="2683426"/>
                </a:cubicBezTo>
                <a:lnTo>
                  <a:pt x="2183173" y="2673135"/>
                </a:lnTo>
                <a:lnTo>
                  <a:pt x="2942842" y="2673135"/>
                </a:lnTo>
                <a:lnTo>
                  <a:pt x="2942842" y="2603712"/>
                </a:lnTo>
                <a:cubicBezTo>
                  <a:pt x="2942842" y="2469627"/>
                  <a:pt x="2900682" y="2348594"/>
                  <a:pt x="2820891" y="2253520"/>
                </a:cubicBezTo>
                <a:cubicBezTo>
                  <a:pt x="2740792" y="2155681"/>
                  <a:pt x="2606399" y="2099776"/>
                  <a:pt x="2452035" y="2099776"/>
                </a:cubicBezTo>
                <a:cubicBezTo>
                  <a:pt x="2312035" y="2099776"/>
                  <a:pt x="2192003" y="2148693"/>
                  <a:pt x="2095240" y="2245378"/>
                </a:cubicBezTo>
                <a:cubicBezTo>
                  <a:pt x="1999320" y="2341299"/>
                  <a:pt x="1950557" y="2461947"/>
                  <a:pt x="1950557" y="2603712"/>
                </a:cubicBezTo>
                <a:cubicBezTo>
                  <a:pt x="1950557" y="2700705"/>
                  <a:pt x="1974131" y="2789638"/>
                  <a:pt x="2020595" y="2868352"/>
                </a:cubicBezTo>
                <a:cubicBezTo>
                  <a:pt x="2066254" y="2946916"/>
                  <a:pt x="2132161" y="3011786"/>
                  <a:pt x="2211431" y="3056196"/>
                </a:cubicBezTo>
                <a:cubicBezTo>
                  <a:pt x="2292765" y="3101416"/>
                  <a:pt x="2384400" y="3124854"/>
                  <a:pt x="2477456" y="3124239"/>
                </a:cubicBezTo>
                <a:moveTo>
                  <a:pt x="1449766" y="3095976"/>
                </a:moveTo>
                <a:lnTo>
                  <a:pt x="1449766" y="2567615"/>
                </a:lnTo>
                <a:cubicBezTo>
                  <a:pt x="1449766" y="2488055"/>
                  <a:pt x="1471652" y="2427231"/>
                  <a:pt x="1514812" y="2387066"/>
                </a:cubicBezTo>
                <a:cubicBezTo>
                  <a:pt x="1557896" y="2346137"/>
                  <a:pt x="1612729" y="2325323"/>
                  <a:pt x="1677852" y="2325323"/>
                </a:cubicBezTo>
                <a:cubicBezTo>
                  <a:pt x="1745614" y="2325785"/>
                  <a:pt x="1810041" y="2354780"/>
                  <a:pt x="1855329" y="2405191"/>
                </a:cubicBezTo>
                <a:lnTo>
                  <a:pt x="1880287" y="2405191"/>
                </a:lnTo>
                <a:lnTo>
                  <a:pt x="1863620" y="2141624"/>
                </a:lnTo>
                <a:cubicBezTo>
                  <a:pt x="1823305" y="2113823"/>
                  <a:pt x="1772465" y="2099771"/>
                  <a:pt x="1711948" y="2099771"/>
                </a:cubicBezTo>
                <a:cubicBezTo>
                  <a:pt x="1617105" y="2099771"/>
                  <a:pt x="1524719" y="2145620"/>
                  <a:pt x="1465049" y="2222108"/>
                </a:cubicBezTo>
                <a:lnTo>
                  <a:pt x="1449766" y="2241844"/>
                </a:lnTo>
                <a:lnTo>
                  <a:pt x="1449766" y="2127110"/>
                </a:lnTo>
                <a:lnTo>
                  <a:pt x="1203632" y="2127110"/>
                </a:lnTo>
                <a:lnTo>
                  <a:pt x="1203632" y="3095976"/>
                </a:lnTo>
                <a:close/>
                <a:moveTo>
                  <a:pt x="267789" y="1942262"/>
                </a:moveTo>
                <a:lnTo>
                  <a:pt x="485969" y="1942262"/>
                </a:lnTo>
                <a:cubicBezTo>
                  <a:pt x="566452" y="1942262"/>
                  <a:pt x="620054" y="1956852"/>
                  <a:pt x="650081" y="1986726"/>
                </a:cubicBezTo>
                <a:cubicBezTo>
                  <a:pt x="680032" y="2016599"/>
                  <a:pt x="694550" y="2056534"/>
                  <a:pt x="694550" y="2108755"/>
                </a:cubicBezTo>
                <a:cubicBezTo>
                  <a:pt x="694550" y="2160980"/>
                  <a:pt x="680032" y="2200910"/>
                  <a:pt x="650081" y="2230788"/>
                </a:cubicBezTo>
                <a:cubicBezTo>
                  <a:pt x="620208" y="2260661"/>
                  <a:pt x="566529" y="2275098"/>
                  <a:pt x="485969" y="2275098"/>
                </a:cubicBezTo>
                <a:lnTo>
                  <a:pt x="267789" y="2275098"/>
                </a:lnTo>
                <a:close/>
                <a:moveTo>
                  <a:pt x="267789" y="2501646"/>
                </a:moveTo>
                <a:lnTo>
                  <a:pt x="533813" y="2501646"/>
                </a:lnTo>
                <a:cubicBezTo>
                  <a:pt x="676040" y="2501646"/>
                  <a:pt x="748228" y="2563547"/>
                  <a:pt x="748228" y="2685576"/>
                </a:cubicBezTo>
                <a:cubicBezTo>
                  <a:pt x="748228" y="2807527"/>
                  <a:pt x="676040" y="2869578"/>
                  <a:pt x="533813" y="2869578"/>
                </a:cubicBezTo>
                <a:lnTo>
                  <a:pt x="267789" y="2869578"/>
                </a:lnTo>
                <a:close/>
                <a:moveTo>
                  <a:pt x="560153" y="3095899"/>
                </a:moveTo>
                <a:cubicBezTo>
                  <a:pt x="736249" y="3095899"/>
                  <a:pt x="871795" y="3035537"/>
                  <a:pt x="952043" y="2921419"/>
                </a:cubicBezTo>
                <a:cubicBezTo>
                  <a:pt x="993747" y="2861744"/>
                  <a:pt x="1014864" y="2790325"/>
                  <a:pt x="1014864" y="2708919"/>
                </a:cubicBezTo>
                <a:cubicBezTo>
                  <a:pt x="1014864" y="2624521"/>
                  <a:pt x="990366" y="2555252"/>
                  <a:pt x="939910" y="2497269"/>
                </a:cubicBezTo>
                <a:cubicBezTo>
                  <a:pt x="889305" y="2439210"/>
                  <a:pt x="825023" y="2400277"/>
                  <a:pt x="743313" y="2378160"/>
                </a:cubicBezTo>
                <a:lnTo>
                  <a:pt x="719735" y="2371783"/>
                </a:lnTo>
                <a:lnTo>
                  <a:pt x="742005" y="2362107"/>
                </a:lnTo>
                <a:cubicBezTo>
                  <a:pt x="873253" y="2304741"/>
                  <a:pt x="948509" y="2196380"/>
                  <a:pt x="948509" y="2064983"/>
                </a:cubicBezTo>
                <a:cubicBezTo>
                  <a:pt x="948509" y="1959002"/>
                  <a:pt x="908344" y="1873834"/>
                  <a:pt x="828861" y="1811476"/>
                </a:cubicBezTo>
                <a:cubicBezTo>
                  <a:pt x="749455" y="1748045"/>
                  <a:pt x="634106" y="1715940"/>
                  <a:pt x="485964" y="1715940"/>
                </a:cubicBezTo>
                <a:lnTo>
                  <a:pt x="1049" y="1715940"/>
                </a:lnTo>
                <a:lnTo>
                  <a:pt x="1049" y="3095899"/>
                </a:lnTo>
                <a:close/>
                <a:moveTo>
                  <a:pt x="9699301" y="570290"/>
                </a:moveTo>
                <a:cubicBezTo>
                  <a:pt x="9763203" y="570290"/>
                  <a:pt x="9818641" y="590642"/>
                  <a:pt x="9863898" y="630807"/>
                </a:cubicBezTo>
                <a:cubicBezTo>
                  <a:pt x="9909290" y="669976"/>
                  <a:pt x="9935764" y="722120"/>
                  <a:pt x="9942915" y="785474"/>
                </a:cubicBezTo>
                <a:lnTo>
                  <a:pt x="9943911" y="795073"/>
                </a:lnTo>
                <a:lnTo>
                  <a:pt x="9436544" y="795073"/>
                </a:lnTo>
                <a:lnTo>
                  <a:pt x="9439441" y="784171"/>
                </a:lnTo>
                <a:cubicBezTo>
                  <a:pt x="9474604" y="652308"/>
                  <a:pt x="9574213" y="570290"/>
                  <a:pt x="9699301" y="570290"/>
                </a:cubicBezTo>
                <a:moveTo>
                  <a:pt x="9724644" y="1408217"/>
                </a:moveTo>
                <a:cubicBezTo>
                  <a:pt x="9859191" y="1408887"/>
                  <a:pt x="9991475" y="1374166"/>
                  <a:pt x="10108326" y="1307535"/>
                </a:cubicBezTo>
                <a:lnTo>
                  <a:pt x="10117558" y="1071615"/>
                </a:lnTo>
                <a:lnTo>
                  <a:pt x="10101357" y="1071615"/>
                </a:lnTo>
                <a:cubicBezTo>
                  <a:pt x="10000617" y="1157629"/>
                  <a:pt x="9880009" y="1201247"/>
                  <a:pt x="9743154" y="1201247"/>
                </a:cubicBezTo>
                <a:cubicBezTo>
                  <a:pt x="9578693" y="1201247"/>
                  <a:pt x="9462566" y="1113853"/>
                  <a:pt x="9432471" y="967404"/>
                </a:cubicBezTo>
                <a:lnTo>
                  <a:pt x="9430389" y="957113"/>
                </a:lnTo>
                <a:lnTo>
                  <a:pt x="10190059" y="957113"/>
                </a:lnTo>
                <a:lnTo>
                  <a:pt x="10190059" y="887690"/>
                </a:lnTo>
                <a:cubicBezTo>
                  <a:pt x="10190059" y="753605"/>
                  <a:pt x="10147880" y="632572"/>
                  <a:pt x="10068093" y="537498"/>
                </a:cubicBezTo>
                <a:cubicBezTo>
                  <a:pt x="9987990" y="439813"/>
                  <a:pt x="9853624" y="383754"/>
                  <a:pt x="9699301" y="383754"/>
                </a:cubicBezTo>
                <a:cubicBezTo>
                  <a:pt x="9559234" y="383754"/>
                  <a:pt x="9439214" y="432676"/>
                  <a:pt x="9342457" y="529356"/>
                </a:cubicBezTo>
                <a:cubicBezTo>
                  <a:pt x="9246527" y="625277"/>
                  <a:pt x="9197764" y="745925"/>
                  <a:pt x="9197764" y="887690"/>
                </a:cubicBezTo>
                <a:cubicBezTo>
                  <a:pt x="9197764" y="984683"/>
                  <a:pt x="9221342" y="1073616"/>
                  <a:pt x="9267802" y="1152253"/>
                </a:cubicBezTo>
                <a:cubicBezTo>
                  <a:pt x="9313448" y="1230817"/>
                  <a:pt x="9379386" y="1295687"/>
                  <a:pt x="9458629" y="1340097"/>
                </a:cubicBezTo>
                <a:cubicBezTo>
                  <a:pt x="9539954" y="1385376"/>
                  <a:pt x="9631598" y="1408846"/>
                  <a:pt x="9724644" y="1408217"/>
                </a:cubicBezTo>
                <a:moveTo>
                  <a:pt x="8771542" y="1379877"/>
                </a:moveTo>
                <a:lnTo>
                  <a:pt x="9017907" y="1379877"/>
                </a:lnTo>
                <a:lnTo>
                  <a:pt x="9017907" y="-76"/>
                </a:lnTo>
                <a:lnTo>
                  <a:pt x="8771542" y="-76"/>
                </a:lnTo>
                <a:close/>
                <a:moveTo>
                  <a:pt x="7960416" y="1408140"/>
                </a:moveTo>
                <a:cubicBezTo>
                  <a:pt x="8022535" y="1408371"/>
                  <a:pt x="8083916" y="1394676"/>
                  <a:pt x="8140042" y="1368052"/>
                </a:cubicBezTo>
                <a:cubicBezTo>
                  <a:pt x="8197409" y="1340943"/>
                  <a:pt x="8242412" y="1306001"/>
                  <a:pt x="8277431" y="1261383"/>
                </a:cubicBezTo>
                <a:lnTo>
                  <a:pt x="8292714" y="1241878"/>
                </a:lnTo>
                <a:lnTo>
                  <a:pt x="8292714" y="1379882"/>
                </a:lnTo>
                <a:lnTo>
                  <a:pt x="8538925" y="1379882"/>
                </a:lnTo>
                <a:lnTo>
                  <a:pt x="8538925" y="410939"/>
                </a:lnTo>
                <a:lnTo>
                  <a:pt x="8292714" y="410939"/>
                </a:lnTo>
                <a:lnTo>
                  <a:pt x="8292714" y="911961"/>
                </a:lnTo>
                <a:cubicBezTo>
                  <a:pt x="8292714" y="993060"/>
                  <a:pt x="8270602" y="1059179"/>
                  <a:pt x="8227133" y="1108635"/>
                </a:cubicBezTo>
                <a:cubicBezTo>
                  <a:pt x="8183742" y="1157095"/>
                  <a:pt x="8127529" y="1181746"/>
                  <a:pt x="8059871" y="1181746"/>
                </a:cubicBezTo>
                <a:cubicBezTo>
                  <a:pt x="7935381" y="1181746"/>
                  <a:pt x="7864039" y="1108635"/>
                  <a:pt x="7864039" y="981230"/>
                </a:cubicBezTo>
                <a:lnTo>
                  <a:pt x="7864039" y="410939"/>
                </a:lnTo>
                <a:lnTo>
                  <a:pt x="7616832" y="410939"/>
                </a:lnTo>
                <a:lnTo>
                  <a:pt x="7616832" y="1074847"/>
                </a:lnTo>
                <a:cubicBezTo>
                  <a:pt x="7616832" y="1183208"/>
                  <a:pt x="7648086" y="1266913"/>
                  <a:pt x="7709679" y="1323669"/>
                </a:cubicBezTo>
                <a:cubicBezTo>
                  <a:pt x="7771499" y="1379805"/>
                  <a:pt x="7855897" y="1408144"/>
                  <a:pt x="7960416" y="1408144"/>
                </a:cubicBezTo>
                <a:moveTo>
                  <a:pt x="7409631" y="1379882"/>
                </a:moveTo>
                <a:lnTo>
                  <a:pt x="7409631" y="716205"/>
                </a:lnTo>
                <a:cubicBezTo>
                  <a:pt x="7409631" y="606925"/>
                  <a:pt x="7377762" y="523600"/>
                  <a:pt x="7315019" y="468306"/>
                </a:cubicBezTo>
                <a:cubicBezTo>
                  <a:pt x="7251049" y="412170"/>
                  <a:pt x="7164655" y="383677"/>
                  <a:pt x="7058290" y="383677"/>
                </a:cubicBezTo>
                <a:cubicBezTo>
                  <a:pt x="6994542" y="383591"/>
                  <a:pt x="6931527" y="397317"/>
                  <a:pt x="6873595" y="423919"/>
                </a:cubicBezTo>
                <a:cubicBezTo>
                  <a:pt x="6814690" y="450565"/>
                  <a:pt x="6767460" y="486046"/>
                  <a:pt x="6733441" y="529515"/>
                </a:cubicBezTo>
                <a:lnTo>
                  <a:pt x="6718081" y="549174"/>
                </a:lnTo>
                <a:lnTo>
                  <a:pt x="6718081" y="-76"/>
                </a:lnTo>
                <a:lnTo>
                  <a:pt x="6471947" y="-76"/>
                </a:lnTo>
                <a:lnTo>
                  <a:pt x="6471947" y="1379882"/>
                </a:lnTo>
                <a:lnTo>
                  <a:pt x="6718081" y="1379882"/>
                </a:lnTo>
                <a:lnTo>
                  <a:pt x="6718081" y="879937"/>
                </a:lnTo>
                <a:cubicBezTo>
                  <a:pt x="6718081" y="798992"/>
                  <a:pt x="6742578" y="733099"/>
                  <a:pt x="6790885" y="683720"/>
                </a:cubicBezTo>
                <a:cubicBezTo>
                  <a:pt x="6840495" y="634418"/>
                  <a:pt x="6899626" y="609306"/>
                  <a:pt x="6966673" y="609306"/>
                </a:cubicBezTo>
                <a:cubicBezTo>
                  <a:pt x="7091082" y="609306"/>
                  <a:pt x="7162424" y="682340"/>
                  <a:pt x="7162424" y="809745"/>
                </a:cubicBezTo>
                <a:lnTo>
                  <a:pt x="7162424" y="1379882"/>
                </a:lnTo>
                <a:close/>
                <a:moveTo>
                  <a:pt x="5973772" y="1408140"/>
                </a:moveTo>
                <a:cubicBezTo>
                  <a:pt x="6088736" y="1408140"/>
                  <a:pt x="6182733" y="1383335"/>
                  <a:pt x="6253079" y="1334341"/>
                </a:cubicBezTo>
                <a:lnTo>
                  <a:pt x="6262447" y="1069701"/>
                </a:lnTo>
                <a:lnTo>
                  <a:pt x="6247241" y="1069701"/>
                </a:lnTo>
                <a:cubicBezTo>
                  <a:pt x="6161232" y="1143885"/>
                  <a:pt x="6069303" y="1181746"/>
                  <a:pt x="5973772" y="1181746"/>
                </a:cubicBezTo>
                <a:cubicBezTo>
                  <a:pt x="5890523" y="1181746"/>
                  <a:pt x="5822096" y="1154638"/>
                  <a:pt x="5770721" y="1101109"/>
                </a:cubicBezTo>
                <a:cubicBezTo>
                  <a:pt x="5719804" y="1048503"/>
                  <a:pt x="5694076" y="979311"/>
                  <a:pt x="5694076" y="895447"/>
                </a:cubicBezTo>
                <a:cubicBezTo>
                  <a:pt x="5694076" y="811813"/>
                  <a:pt x="5719804" y="742621"/>
                  <a:pt x="5770721" y="689866"/>
                </a:cubicBezTo>
                <a:cubicBezTo>
                  <a:pt x="5822096" y="636337"/>
                  <a:pt x="5890523" y="609229"/>
                  <a:pt x="5973772" y="609229"/>
                </a:cubicBezTo>
                <a:cubicBezTo>
                  <a:pt x="6069308" y="609229"/>
                  <a:pt x="6161232" y="646936"/>
                  <a:pt x="6247246" y="721197"/>
                </a:cubicBezTo>
                <a:lnTo>
                  <a:pt x="6262452" y="721197"/>
                </a:lnTo>
                <a:lnTo>
                  <a:pt x="6253084" y="456634"/>
                </a:lnTo>
                <a:cubicBezTo>
                  <a:pt x="6183584" y="407563"/>
                  <a:pt x="6092194" y="383831"/>
                  <a:pt x="5973772" y="383831"/>
                </a:cubicBezTo>
                <a:cubicBezTo>
                  <a:pt x="5835619" y="383831"/>
                  <a:pt x="5705218" y="431445"/>
                  <a:pt x="5606917" y="517997"/>
                </a:cubicBezTo>
                <a:cubicBezTo>
                  <a:pt x="5505240" y="606541"/>
                  <a:pt x="5446950" y="744160"/>
                  <a:pt x="5446950" y="895451"/>
                </a:cubicBezTo>
                <a:cubicBezTo>
                  <a:pt x="5446950" y="1046430"/>
                  <a:pt x="5505317" y="1184434"/>
                  <a:pt x="5606917" y="1273901"/>
                </a:cubicBezTo>
                <a:cubicBezTo>
                  <a:pt x="5705218" y="1360607"/>
                  <a:pt x="5835619" y="1408144"/>
                  <a:pt x="5973772" y="1408144"/>
                </a:cubicBezTo>
                <a:moveTo>
                  <a:pt x="4969276" y="1408144"/>
                </a:moveTo>
                <a:cubicBezTo>
                  <a:pt x="5109583" y="1408144"/>
                  <a:pt x="5218325" y="1359222"/>
                  <a:pt x="5284141" y="1266606"/>
                </a:cubicBezTo>
                <a:cubicBezTo>
                  <a:pt x="5318699" y="1218073"/>
                  <a:pt x="5336208" y="1159168"/>
                  <a:pt x="5336208" y="1091587"/>
                </a:cubicBezTo>
                <a:cubicBezTo>
                  <a:pt x="5332447" y="987914"/>
                  <a:pt x="5301651" y="924402"/>
                  <a:pt x="5232612" y="879245"/>
                </a:cubicBezTo>
                <a:cubicBezTo>
                  <a:pt x="5187067" y="847910"/>
                  <a:pt x="5149205" y="832554"/>
                  <a:pt x="5086540" y="811972"/>
                </a:cubicBezTo>
                <a:cubicBezTo>
                  <a:pt x="5012508" y="787321"/>
                  <a:pt x="4962667" y="765892"/>
                  <a:pt x="4934099" y="746617"/>
                </a:cubicBezTo>
                <a:cubicBezTo>
                  <a:pt x="4904839" y="725958"/>
                  <a:pt x="4890478" y="700922"/>
                  <a:pt x="4890478" y="670433"/>
                </a:cubicBezTo>
                <a:cubicBezTo>
                  <a:pt x="4890478" y="623589"/>
                  <a:pt x="4942161" y="589800"/>
                  <a:pt x="5013199" y="589800"/>
                </a:cubicBezTo>
                <a:cubicBezTo>
                  <a:pt x="5057209" y="589289"/>
                  <a:pt x="5100922" y="597050"/>
                  <a:pt x="5142064" y="612682"/>
                </a:cubicBezTo>
                <a:cubicBezTo>
                  <a:pt x="5178619" y="626815"/>
                  <a:pt x="5219782" y="649009"/>
                  <a:pt x="5266627" y="681340"/>
                </a:cubicBezTo>
                <a:lnTo>
                  <a:pt x="5271465" y="681340"/>
                </a:lnTo>
                <a:lnTo>
                  <a:pt x="5262251" y="443424"/>
                </a:lnTo>
                <a:cubicBezTo>
                  <a:pt x="5192827" y="403875"/>
                  <a:pt x="5108425" y="383831"/>
                  <a:pt x="5011203" y="383831"/>
                </a:cubicBezTo>
                <a:cubicBezTo>
                  <a:pt x="4909447" y="383831"/>
                  <a:pt x="4823589" y="411555"/>
                  <a:pt x="4756238" y="466618"/>
                </a:cubicBezTo>
                <a:cubicBezTo>
                  <a:pt x="4689733" y="519988"/>
                  <a:pt x="4655942" y="591873"/>
                  <a:pt x="4655942" y="680186"/>
                </a:cubicBezTo>
                <a:cubicBezTo>
                  <a:pt x="4655942" y="804984"/>
                  <a:pt x="4739189" y="901362"/>
                  <a:pt x="4890095" y="951741"/>
                </a:cubicBezTo>
                <a:cubicBezTo>
                  <a:pt x="4966200" y="977315"/>
                  <a:pt x="5016885" y="998739"/>
                  <a:pt x="5045071" y="1016941"/>
                </a:cubicBezTo>
                <a:cubicBezTo>
                  <a:pt x="5074868" y="1035985"/>
                  <a:pt x="5089997" y="1061021"/>
                  <a:pt x="5089997" y="1091279"/>
                </a:cubicBezTo>
                <a:cubicBezTo>
                  <a:pt x="5089997" y="1147958"/>
                  <a:pt x="5039695" y="1181746"/>
                  <a:pt x="4955603" y="1181746"/>
                </a:cubicBezTo>
                <a:cubicBezTo>
                  <a:pt x="4863908" y="1181746"/>
                  <a:pt x="4772597" y="1147342"/>
                  <a:pt x="4689349" y="1081372"/>
                </a:cubicBezTo>
                <a:lnTo>
                  <a:pt x="4684357" y="1081372"/>
                </a:lnTo>
                <a:lnTo>
                  <a:pt x="4626990" y="1316446"/>
                </a:lnTo>
                <a:cubicBezTo>
                  <a:pt x="4722679" y="1377348"/>
                  <a:pt x="4837796" y="1408140"/>
                  <a:pt x="4969272" y="1408140"/>
                </a:cubicBezTo>
                <a:moveTo>
                  <a:pt x="4454582" y="1379882"/>
                </a:moveTo>
                <a:lnTo>
                  <a:pt x="4454582" y="716205"/>
                </a:lnTo>
                <a:cubicBezTo>
                  <a:pt x="4454582" y="606925"/>
                  <a:pt x="4422711" y="523600"/>
                  <a:pt x="4359968" y="468306"/>
                </a:cubicBezTo>
                <a:cubicBezTo>
                  <a:pt x="4295996" y="412170"/>
                  <a:pt x="4209679" y="383677"/>
                  <a:pt x="4103237" y="383677"/>
                </a:cubicBezTo>
                <a:cubicBezTo>
                  <a:pt x="4039489" y="383591"/>
                  <a:pt x="3976479" y="397317"/>
                  <a:pt x="3918542" y="423919"/>
                </a:cubicBezTo>
                <a:cubicBezTo>
                  <a:pt x="3859641" y="450565"/>
                  <a:pt x="3812412" y="486046"/>
                  <a:pt x="3778388" y="529515"/>
                </a:cubicBezTo>
                <a:lnTo>
                  <a:pt x="3763028" y="549174"/>
                </a:lnTo>
                <a:lnTo>
                  <a:pt x="3763028" y="-76"/>
                </a:lnTo>
                <a:lnTo>
                  <a:pt x="3516898" y="-76"/>
                </a:lnTo>
                <a:lnTo>
                  <a:pt x="3516898" y="1379882"/>
                </a:lnTo>
                <a:lnTo>
                  <a:pt x="3763028" y="1379882"/>
                </a:lnTo>
                <a:lnTo>
                  <a:pt x="3763028" y="879937"/>
                </a:lnTo>
                <a:cubicBezTo>
                  <a:pt x="3763028" y="798992"/>
                  <a:pt x="3787525" y="733099"/>
                  <a:pt x="3835909" y="683720"/>
                </a:cubicBezTo>
                <a:cubicBezTo>
                  <a:pt x="3885442" y="634418"/>
                  <a:pt x="3944578" y="609306"/>
                  <a:pt x="4011620" y="609306"/>
                </a:cubicBezTo>
                <a:cubicBezTo>
                  <a:pt x="4136029" y="609306"/>
                  <a:pt x="4207376" y="682340"/>
                  <a:pt x="4207376" y="809745"/>
                </a:cubicBezTo>
                <a:lnTo>
                  <a:pt x="4207376" y="1379882"/>
                </a:lnTo>
                <a:close/>
                <a:moveTo>
                  <a:pt x="3018796" y="1408140"/>
                </a:moveTo>
                <a:cubicBezTo>
                  <a:pt x="3133760" y="1408140"/>
                  <a:pt x="3227680" y="1383335"/>
                  <a:pt x="3298026" y="1334341"/>
                </a:cubicBezTo>
                <a:lnTo>
                  <a:pt x="3307394" y="1069701"/>
                </a:lnTo>
                <a:lnTo>
                  <a:pt x="3292188" y="1069701"/>
                </a:lnTo>
                <a:cubicBezTo>
                  <a:pt x="3206256" y="1143885"/>
                  <a:pt x="3114250" y="1181746"/>
                  <a:pt x="3018791" y="1181746"/>
                </a:cubicBezTo>
                <a:cubicBezTo>
                  <a:pt x="2935470" y="1181746"/>
                  <a:pt x="2867120" y="1154638"/>
                  <a:pt x="2815668" y="1101109"/>
                </a:cubicBezTo>
                <a:cubicBezTo>
                  <a:pt x="2764827" y="1048503"/>
                  <a:pt x="2739099" y="979311"/>
                  <a:pt x="2739099" y="895447"/>
                </a:cubicBezTo>
                <a:cubicBezTo>
                  <a:pt x="2739099" y="811813"/>
                  <a:pt x="2764827" y="742621"/>
                  <a:pt x="2815668" y="689862"/>
                </a:cubicBezTo>
                <a:cubicBezTo>
                  <a:pt x="2867120" y="636337"/>
                  <a:pt x="2935470" y="609229"/>
                  <a:pt x="3018796" y="609229"/>
                </a:cubicBezTo>
                <a:cubicBezTo>
                  <a:pt x="3114250" y="609229"/>
                  <a:pt x="3206256" y="646936"/>
                  <a:pt x="3292188" y="721197"/>
                </a:cubicBezTo>
                <a:lnTo>
                  <a:pt x="3307394" y="721197"/>
                </a:lnTo>
                <a:lnTo>
                  <a:pt x="3298026" y="456634"/>
                </a:lnTo>
                <a:cubicBezTo>
                  <a:pt x="3228526" y="407563"/>
                  <a:pt x="3137141" y="383831"/>
                  <a:pt x="3018796" y="383831"/>
                </a:cubicBezTo>
                <a:cubicBezTo>
                  <a:pt x="2880561" y="383831"/>
                  <a:pt x="2750160" y="431445"/>
                  <a:pt x="2651864" y="517997"/>
                </a:cubicBezTo>
                <a:cubicBezTo>
                  <a:pt x="2550182" y="606541"/>
                  <a:pt x="2491897" y="744160"/>
                  <a:pt x="2491897" y="895451"/>
                </a:cubicBezTo>
                <a:cubicBezTo>
                  <a:pt x="2491897" y="1046430"/>
                  <a:pt x="2550259" y="1184434"/>
                  <a:pt x="2651864" y="1273901"/>
                </a:cubicBezTo>
                <a:cubicBezTo>
                  <a:pt x="2750160" y="1360607"/>
                  <a:pt x="2880561" y="1408144"/>
                  <a:pt x="3018796" y="1408144"/>
                </a:cubicBezTo>
                <a:moveTo>
                  <a:pt x="1106561" y="-76"/>
                </a:moveTo>
                <a:lnTo>
                  <a:pt x="1106561" y="1379882"/>
                </a:lnTo>
                <a:lnTo>
                  <a:pt x="839849" y="1379882"/>
                </a:lnTo>
                <a:lnTo>
                  <a:pt x="839849" y="763127"/>
                </a:lnTo>
                <a:lnTo>
                  <a:pt x="267789" y="763127"/>
                </a:lnTo>
                <a:lnTo>
                  <a:pt x="267789" y="1379882"/>
                </a:lnTo>
                <a:lnTo>
                  <a:pt x="1095" y="1379882"/>
                </a:lnTo>
                <a:lnTo>
                  <a:pt x="1095" y="-76"/>
                </a:lnTo>
                <a:lnTo>
                  <a:pt x="267789" y="-76"/>
                </a:lnTo>
                <a:lnTo>
                  <a:pt x="267789" y="540725"/>
                </a:lnTo>
                <a:lnTo>
                  <a:pt x="839844" y="540725"/>
                </a:lnTo>
                <a:lnTo>
                  <a:pt x="839844" y="-76"/>
                </a:lnTo>
                <a:close/>
              </a:path>
            </a:pathLst>
          </a:custGeom>
          <a:solidFill>
            <a:schemeClr val="accent1"/>
          </a:solidFill>
          <a:ln w="4526"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1417320" y="1376363"/>
            <a:ext cx="6550343" cy="2179320"/>
          </a:xfrm>
        </p:spPr>
        <p:txBody>
          <a:bodyPr anchor="b"/>
          <a:lstStyle>
            <a:lvl1pPr algn="l">
              <a:lnSpc>
                <a:spcPct val="85000"/>
              </a:lnSpc>
              <a:defRPr sz="4800">
                <a:solidFill>
                  <a:schemeClr val="accent1"/>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1417320" y="5036821"/>
            <a:ext cx="6550343" cy="861059"/>
          </a:xfrm>
        </p:spPr>
        <p:txBody>
          <a:bodyPr/>
          <a:lstStyle>
            <a:lvl1pPr marL="0" indent="0" algn="l">
              <a:spcAft>
                <a:spcPts val="0"/>
              </a:spcAft>
              <a:buNone/>
              <a:defRPr sz="1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4" name="Datumsplatzhalter 3">
            <a:extLst>
              <a:ext uri="{FF2B5EF4-FFF2-40B4-BE49-F238E27FC236}">
                <a16:creationId xmlns:a16="http://schemas.microsoft.com/office/drawing/2014/main" id="{08668D16-A3CC-44E7-A2F5-E9527152FECE}"/>
              </a:ext>
            </a:extLst>
          </p:cNvPr>
          <p:cNvSpPr>
            <a:spLocks noGrp="1"/>
          </p:cNvSpPr>
          <p:nvPr>
            <p:ph type="dt" sz="half" idx="10"/>
          </p:nvPr>
        </p:nvSpPr>
        <p:spPr bwMode="black">
          <a:xfrm>
            <a:off x="1417319" y="5992496"/>
            <a:ext cx="6550343" cy="234950"/>
          </a:xfrm>
        </p:spPr>
        <p:txBody>
          <a:bodyPr/>
          <a:lstStyle>
            <a:lvl1pPr>
              <a:defRPr sz="1400">
                <a:solidFill>
                  <a:schemeClr val="accent1"/>
                </a:solidFill>
              </a:defRPr>
            </a:lvl1pPr>
          </a:lstStyle>
          <a:p>
            <a:fld id="{F37EDBD6-E340-45CD-8E1E-758CAADA163E}" type="datetime1">
              <a:rPr lang="de-DE" smtClean="0"/>
              <a:t>16.09.24</a:t>
            </a:fld>
            <a:endParaRPr lang="de-DE" dirty="0"/>
          </a:p>
        </p:txBody>
      </p:sp>
      <p:sp>
        <p:nvSpPr>
          <p:cNvPr id="11" name="Grafik 9">
            <a:extLst>
              <a:ext uri="{FF2B5EF4-FFF2-40B4-BE49-F238E27FC236}">
                <a16:creationId xmlns:a16="http://schemas.microsoft.com/office/drawing/2014/main" id="{CE96C1B6-74B8-493F-A123-5D9575B39665}"/>
              </a:ext>
              <a:ext uri="{C183D7F6-B498-43B3-948B-1728B52AA6E4}">
                <adec:decorative xmlns:adec="http://schemas.microsoft.com/office/drawing/2017/decorative" val="1"/>
              </a:ext>
            </a:extLst>
          </p:cNvPr>
          <p:cNvSpPr>
            <a:spLocks noChangeAspect="1"/>
          </p:cNvSpPr>
          <p:nvPr/>
        </p:nvSpPr>
        <p:spPr bwMode="black">
          <a:xfrm>
            <a:off x="8866188" y="200117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solidFill>
                <a:schemeClr val="accent1"/>
              </a:solidFill>
            </a:endParaRPr>
          </a:p>
        </p:txBody>
      </p:sp>
      <p:sp>
        <p:nvSpPr>
          <p:cNvPr id="12" name="Grafik 9">
            <a:extLst>
              <a:ext uri="{FF2B5EF4-FFF2-40B4-BE49-F238E27FC236}">
                <a16:creationId xmlns:a16="http://schemas.microsoft.com/office/drawing/2014/main" id="{23C3807F-04C8-46FA-97F5-DD8737A0EE8E}"/>
              </a:ext>
              <a:ext uri="{C183D7F6-B498-43B3-948B-1728B52AA6E4}">
                <adec:decorative xmlns:adec="http://schemas.microsoft.com/office/drawing/2017/decorative" val="1"/>
              </a:ext>
            </a:extLst>
          </p:cNvPr>
          <p:cNvSpPr>
            <a:spLocks noChangeAspect="1"/>
          </p:cNvSpPr>
          <p:nvPr userDrawn="1"/>
        </p:nvSpPr>
        <p:spPr bwMode="black">
          <a:xfrm>
            <a:off x="8866188" y="336960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solidFill>
                <a:schemeClr val="accent1"/>
              </a:solidFill>
            </a:endParaRPr>
          </a:p>
        </p:txBody>
      </p:sp>
      <p:sp>
        <p:nvSpPr>
          <p:cNvPr id="13" name="Grafik 9">
            <a:extLst>
              <a:ext uri="{FF2B5EF4-FFF2-40B4-BE49-F238E27FC236}">
                <a16:creationId xmlns:a16="http://schemas.microsoft.com/office/drawing/2014/main" id="{DD22E15A-6B69-468D-91EA-F60F664B1821}"/>
              </a:ext>
              <a:ext uri="{C183D7F6-B498-43B3-948B-1728B52AA6E4}">
                <adec:decorative xmlns:adec="http://schemas.microsoft.com/office/drawing/2017/decorative" val="1"/>
              </a:ext>
            </a:extLst>
          </p:cNvPr>
          <p:cNvSpPr>
            <a:spLocks noChangeAspect="1"/>
          </p:cNvSpPr>
          <p:nvPr userDrawn="1"/>
        </p:nvSpPr>
        <p:spPr bwMode="black">
          <a:xfrm>
            <a:off x="8866188" y="4738025"/>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solidFill>
                <a:schemeClr val="accent1"/>
              </a:solidFill>
            </a:endParaRPr>
          </a:p>
        </p:txBody>
      </p:sp>
      <p:sp>
        <p:nvSpPr>
          <p:cNvPr id="14" name="Grafik 9">
            <a:extLst>
              <a:ext uri="{FF2B5EF4-FFF2-40B4-BE49-F238E27FC236}">
                <a16:creationId xmlns:a16="http://schemas.microsoft.com/office/drawing/2014/main" id="{BC69C5D7-4FF1-45F1-940B-B3B8DF394567}"/>
              </a:ext>
              <a:ext uri="{C183D7F6-B498-43B3-948B-1728B52AA6E4}">
                <adec:decorative xmlns:adec="http://schemas.microsoft.com/office/drawing/2017/decorative" val="1"/>
              </a:ext>
            </a:extLst>
          </p:cNvPr>
          <p:cNvSpPr>
            <a:spLocks noChangeAspect="1"/>
          </p:cNvSpPr>
          <p:nvPr userDrawn="1"/>
        </p:nvSpPr>
        <p:spPr bwMode="black">
          <a:xfrm>
            <a:off x="8866188" y="6106450"/>
            <a:ext cx="118800" cy="59400"/>
          </a:xfrm>
          <a:custGeom>
            <a:avLst/>
            <a:gdLst>
              <a:gd name="connsiteX0" fmla="*/ -169 w 3603471"/>
              <a:gd name="connsiteY0" fmla="*/ 1801349 h 1801725"/>
              <a:gd name="connsiteX1" fmla="*/ 3603303 w 3603471"/>
              <a:gd name="connsiteY1" fmla="*/ 1801349 h 1801725"/>
              <a:gd name="connsiteX2" fmla="*/ 1801557 w 3603471"/>
              <a:gd name="connsiteY2" fmla="*/ -376 h 1801725"/>
              <a:gd name="connsiteX3" fmla="*/ -169 w 3603471"/>
              <a:gd name="connsiteY3" fmla="*/ 1801349 h 1801725"/>
            </a:gdLst>
            <a:ahLst/>
            <a:cxnLst>
              <a:cxn ang="0">
                <a:pos x="connsiteX0" y="connsiteY0"/>
              </a:cxn>
              <a:cxn ang="0">
                <a:pos x="connsiteX1" y="connsiteY1"/>
              </a:cxn>
              <a:cxn ang="0">
                <a:pos x="connsiteX2" y="connsiteY2"/>
              </a:cxn>
              <a:cxn ang="0">
                <a:pos x="connsiteX3" y="connsiteY3"/>
              </a:cxn>
            </a:cxnLst>
            <a:rect l="l" t="t" r="r" b="b"/>
            <a:pathLst>
              <a:path w="3603471" h="1801725">
                <a:moveTo>
                  <a:pt x="-169" y="1801349"/>
                </a:moveTo>
                <a:lnTo>
                  <a:pt x="3603303" y="1801349"/>
                </a:lnTo>
                <a:cubicBezTo>
                  <a:pt x="3603303" y="806290"/>
                  <a:pt x="2796636" y="-376"/>
                  <a:pt x="1801557" y="-376"/>
                </a:cubicBezTo>
                <a:cubicBezTo>
                  <a:pt x="806498" y="-376"/>
                  <a:pt x="-169" y="806290"/>
                  <a:pt x="-169" y="1801349"/>
                </a:cubicBezTo>
              </a:path>
            </a:pathLst>
          </a:custGeom>
          <a:solidFill>
            <a:schemeClr val="accent1"/>
          </a:solidFill>
          <a:ln w="20227" cap="flat">
            <a:noFill/>
            <a:prstDash val="solid"/>
            <a:miter/>
          </a:ln>
        </p:spPr>
        <p:txBody>
          <a:bodyPr rtlCol="0" anchor="ctr"/>
          <a:lstStyle/>
          <a:p>
            <a:endParaRPr lang="de-DE">
              <a:solidFill>
                <a:schemeClr val="accent1"/>
              </a:solidFill>
            </a:endParaRPr>
          </a:p>
        </p:txBody>
      </p:sp>
    </p:spTree>
    <p:extLst>
      <p:ext uri="{BB962C8B-B14F-4D97-AF65-F5344CB8AC3E}">
        <p14:creationId xmlns:p14="http://schemas.microsoft.com/office/powerpoint/2010/main" val="368946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5">
    <p:bg>
      <p:bgPr>
        <a:solidFill>
          <a:schemeClr val="accent2"/>
        </a:solidFill>
        <a:effectLst/>
      </p:bgPr>
    </p:bg>
    <p:spTree>
      <p:nvGrpSpPr>
        <p:cNvPr id="1" name=""/>
        <p:cNvGrpSpPr/>
        <p:nvPr/>
      </p:nvGrpSpPr>
      <p:grpSpPr>
        <a:xfrm>
          <a:off x="0" y="0"/>
          <a:ext cx="0" cy="0"/>
          <a:chOff x="0" y="0"/>
          <a:chExt cx="0" cy="0"/>
        </a:xfrm>
      </p:grpSpPr>
      <p:sp>
        <p:nvSpPr>
          <p:cNvPr id="19" name="Bildplatzhalter 18" descr="Bitte Bildbeschreibung einfügen.">
            <a:extLst>
              <a:ext uri="{FF2B5EF4-FFF2-40B4-BE49-F238E27FC236}">
                <a16:creationId xmlns:a16="http://schemas.microsoft.com/office/drawing/2014/main" id="{16F0A317-BCA5-4BD0-BEB6-EF827A9C1D75}"/>
              </a:ext>
            </a:extLst>
          </p:cNvPr>
          <p:cNvSpPr>
            <a:spLocks noGrp="1"/>
          </p:cNvSpPr>
          <p:nvPr>
            <p:ph type="pic" sz="quarter" idx="12"/>
          </p:nvPr>
        </p:nvSpPr>
        <p:spPr bwMode="gray">
          <a:xfrm>
            <a:off x="0" y="0"/>
            <a:ext cx="12192000" cy="6858000"/>
          </a:xfrm>
          <a:custGeom>
            <a:avLst/>
            <a:gdLst>
              <a:gd name="connsiteX0" fmla="*/ 8925582 w 12192000"/>
              <a:gd name="connsiteY0" fmla="*/ 6106438 h 6858000"/>
              <a:gd name="connsiteX1" fmla="*/ 8866182 w 12192000"/>
              <a:gd name="connsiteY1" fmla="*/ 6165838 h 6858000"/>
              <a:gd name="connsiteX2" fmla="*/ 8984982 w 12192000"/>
              <a:gd name="connsiteY2" fmla="*/ 6165838 h 6858000"/>
              <a:gd name="connsiteX3" fmla="*/ 8925582 w 12192000"/>
              <a:gd name="connsiteY3" fmla="*/ 6106438 h 6858000"/>
              <a:gd name="connsiteX4" fmla="*/ 8925582 w 12192000"/>
              <a:gd name="connsiteY4" fmla="*/ 4738013 h 6858000"/>
              <a:gd name="connsiteX5" fmla="*/ 8866182 w 12192000"/>
              <a:gd name="connsiteY5" fmla="*/ 4797413 h 6858000"/>
              <a:gd name="connsiteX6" fmla="*/ 8984982 w 12192000"/>
              <a:gd name="connsiteY6" fmla="*/ 4797413 h 6858000"/>
              <a:gd name="connsiteX7" fmla="*/ 8925582 w 12192000"/>
              <a:gd name="connsiteY7" fmla="*/ 4738013 h 6858000"/>
              <a:gd name="connsiteX8" fmla="*/ 8925582 w 12192000"/>
              <a:gd name="connsiteY8" fmla="*/ 3369588 h 6858000"/>
              <a:gd name="connsiteX9" fmla="*/ 8866182 w 12192000"/>
              <a:gd name="connsiteY9" fmla="*/ 3428988 h 6858000"/>
              <a:gd name="connsiteX10" fmla="*/ 8984982 w 12192000"/>
              <a:gd name="connsiteY10" fmla="*/ 3428988 h 6858000"/>
              <a:gd name="connsiteX11" fmla="*/ 8925582 w 12192000"/>
              <a:gd name="connsiteY11" fmla="*/ 3369588 h 6858000"/>
              <a:gd name="connsiteX12" fmla="*/ 8925582 w 12192000"/>
              <a:gd name="connsiteY12" fmla="*/ 2001163 h 6858000"/>
              <a:gd name="connsiteX13" fmla="*/ 8866182 w 12192000"/>
              <a:gd name="connsiteY13" fmla="*/ 2060563 h 6858000"/>
              <a:gd name="connsiteX14" fmla="*/ 8984982 w 12192000"/>
              <a:gd name="connsiteY14" fmla="*/ 2060563 h 6858000"/>
              <a:gd name="connsiteX15" fmla="*/ 8925582 w 12192000"/>
              <a:gd name="connsiteY15" fmla="*/ 2001163 h 6858000"/>
              <a:gd name="connsiteX16" fmla="*/ 8662099 w 12192000"/>
              <a:gd name="connsiteY16" fmla="*/ 870437 h 6858000"/>
              <a:gd name="connsiteX17" fmla="*/ 8706164 w 12192000"/>
              <a:gd name="connsiteY17" fmla="*/ 870437 h 6858000"/>
              <a:gd name="connsiteX18" fmla="*/ 8741681 w 12192000"/>
              <a:gd name="connsiteY18" fmla="*/ 900903 h 6858000"/>
              <a:gd name="connsiteX19" fmla="*/ 8706164 w 12192000"/>
              <a:gd name="connsiteY19" fmla="*/ 931382 h 6858000"/>
              <a:gd name="connsiteX20" fmla="*/ 8662099 w 12192000"/>
              <a:gd name="connsiteY20" fmla="*/ 931382 h 6858000"/>
              <a:gd name="connsiteX21" fmla="*/ 10016254 w 12192000"/>
              <a:gd name="connsiteY21" fmla="*/ 841229 h 6858000"/>
              <a:gd name="connsiteX22" fmla="*/ 10016254 w 12192000"/>
              <a:gd name="connsiteY22" fmla="*/ 841230 h 6858000"/>
              <a:gd name="connsiteX23" fmla="*/ 10049760 w 12192000"/>
              <a:gd name="connsiteY23" fmla="*/ 854905 h 6858000"/>
              <a:gd name="connsiteX24" fmla="*/ 10062430 w 12192000"/>
              <a:gd name="connsiteY24" fmla="*/ 888640 h 6858000"/>
              <a:gd name="connsiteX25" fmla="*/ 10049760 w 12192000"/>
              <a:gd name="connsiteY25" fmla="*/ 922350 h 6858000"/>
              <a:gd name="connsiteX26" fmla="*/ 10016254 w 12192000"/>
              <a:gd name="connsiteY26" fmla="*/ 936051 h 6858000"/>
              <a:gd name="connsiteX27" fmla="*/ 9982760 w 12192000"/>
              <a:gd name="connsiteY27" fmla="*/ 922350 h 6858000"/>
              <a:gd name="connsiteX28" fmla="*/ 9970268 w 12192000"/>
              <a:gd name="connsiteY28" fmla="*/ 888640 h 6858000"/>
              <a:gd name="connsiteX29" fmla="*/ 9982760 w 12192000"/>
              <a:gd name="connsiteY29" fmla="*/ 854904 h 6858000"/>
              <a:gd name="connsiteX30" fmla="*/ 10016254 w 12192000"/>
              <a:gd name="connsiteY30" fmla="*/ 841229 h 6858000"/>
              <a:gd name="connsiteX31" fmla="*/ 10373795 w 12192000"/>
              <a:gd name="connsiteY31" fmla="*/ 834768 h 6858000"/>
              <a:gd name="connsiteX32" fmla="*/ 10401074 w 12192000"/>
              <a:gd name="connsiteY32" fmla="*/ 844805 h 6858000"/>
              <a:gd name="connsiteX33" fmla="*/ 10414148 w 12192000"/>
              <a:gd name="connsiteY33" fmla="*/ 870412 h 6858000"/>
              <a:gd name="connsiteX34" fmla="*/ 10414328 w 12192000"/>
              <a:gd name="connsiteY34" fmla="*/ 872002 h 6858000"/>
              <a:gd name="connsiteX35" fmla="*/ 10330279 w 12192000"/>
              <a:gd name="connsiteY35" fmla="*/ 872002 h 6858000"/>
              <a:gd name="connsiteX36" fmla="*/ 10330766 w 12192000"/>
              <a:gd name="connsiteY36" fmla="*/ 870195 h 6858000"/>
              <a:gd name="connsiteX37" fmla="*/ 10373795 w 12192000"/>
              <a:gd name="connsiteY37" fmla="*/ 834768 h 6858000"/>
              <a:gd name="connsiteX38" fmla="*/ 9496266 w 12192000"/>
              <a:gd name="connsiteY38" fmla="*/ 834768 h 6858000"/>
              <a:gd name="connsiteX39" fmla="*/ 9523539 w 12192000"/>
              <a:gd name="connsiteY39" fmla="*/ 844805 h 6858000"/>
              <a:gd name="connsiteX40" fmla="*/ 9536616 w 12192000"/>
              <a:gd name="connsiteY40" fmla="*/ 870411 h 6858000"/>
              <a:gd name="connsiteX41" fmla="*/ 9536782 w 12192000"/>
              <a:gd name="connsiteY41" fmla="*/ 872002 h 6858000"/>
              <a:gd name="connsiteX42" fmla="*/ 9452748 w 12192000"/>
              <a:gd name="connsiteY42" fmla="*/ 872002 h 6858000"/>
              <a:gd name="connsiteX43" fmla="*/ 9453218 w 12192000"/>
              <a:gd name="connsiteY43" fmla="*/ 870195 h 6858000"/>
              <a:gd name="connsiteX44" fmla="*/ 9496266 w 12192000"/>
              <a:gd name="connsiteY44" fmla="*/ 834768 h 6858000"/>
              <a:gd name="connsiteX45" fmla="*/ 9023904 w 12192000"/>
              <a:gd name="connsiteY45" fmla="*/ 834768 h 6858000"/>
              <a:gd name="connsiteX46" fmla="*/ 9051178 w 12192000"/>
              <a:gd name="connsiteY46" fmla="*/ 844805 h 6858000"/>
              <a:gd name="connsiteX47" fmla="*/ 9064255 w 12192000"/>
              <a:gd name="connsiteY47" fmla="*/ 870411 h 6858000"/>
              <a:gd name="connsiteX48" fmla="*/ 9064433 w 12192000"/>
              <a:gd name="connsiteY48" fmla="*/ 872002 h 6858000"/>
              <a:gd name="connsiteX49" fmla="*/ 8980386 w 12192000"/>
              <a:gd name="connsiteY49" fmla="*/ 872002 h 6858000"/>
              <a:gd name="connsiteX50" fmla="*/ 8980870 w 12192000"/>
              <a:gd name="connsiteY50" fmla="*/ 870195 h 6858000"/>
              <a:gd name="connsiteX51" fmla="*/ 9023904 w 12192000"/>
              <a:gd name="connsiteY51" fmla="*/ 834768 h 6858000"/>
              <a:gd name="connsiteX52" fmla="*/ 10123744 w 12192000"/>
              <a:gd name="connsiteY52" fmla="*/ 808385 h 6858000"/>
              <a:gd name="connsiteX53" fmla="*/ 10201776 w 12192000"/>
              <a:gd name="connsiteY53" fmla="*/ 968883 h 6858000"/>
              <a:gd name="connsiteX54" fmla="*/ 10212054 w 12192000"/>
              <a:gd name="connsiteY54" fmla="*/ 968883 h 6858000"/>
              <a:gd name="connsiteX55" fmla="*/ 10290083 w 12192000"/>
              <a:gd name="connsiteY55" fmla="*/ 808385 h 6858000"/>
              <a:gd name="connsiteX56" fmla="*/ 10246020 w 12192000"/>
              <a:gd name="connsiteY56" fmla="*/ 808385 h 6858000"/>
              <a:gd name="connsiteX57" fmla="*/ 10207001 w 12192000"/>
              <a:gd name="connsiteY57" fmla="*/ 892622 h 6858000"/>
              <a:gd name="connsiteX58" fmla="*/ 10167825 w 12192000"/>
              <a:gd name="connsiteY58" fmla="*/ 808385 h 6858000"/>
              <a:gd name="connsiteX59" fmla="*/ 10373795 w 12192000"/>
              <a:gd name="connsiteY59" fmla="*/ 803870 h 6858000"/>
              <a:gd name="connsiteX60" fmla="*/ 10314694 w 12192000"/>
              <a:gd name="connsiteY60" fmla="*/ 827988 h 6858000"/>
              <a:gd name="connsiteX61" fmla="*/ 10290728 w 12192000"/>
              <a:gd name="connsiteY61" fmla="*/ 887343 h 6858000"/>
              <a:gd name="connsiteX62" fmla="*/ 10302332 w 12192000"/>
              <a:gd name="connsiteY62" fmla="*/ 931179 h 6858000"/>
              <a:gd name="connsiteX63" fmla="*/ 10333944 w 12192000"/>
              <a:gd name="connsiteY63" fmla="*/ 962294 h 6858000"/>
              <a:gd name="connsiteX64" fmla="*/ 10378008 w 12192000"/>
              <a:gd name="connsiteY64" fmla="*/ 973565 h 6858000"/>
              <a:gd name="connsiteX65" fmla="*/ 10441547 w 12192000"/>
              <a:gd name="connsiteY65" fmla="*/ 956887 h 6858000"/>
              <a:gd name="connsiteX66" fmla="*/ 10443084 w 12192000"/>
              <a:gd name="connsiteY66" fmla="*/ 917822 h 6858000"/>
              <a:gd name="connsiteX67" fmla="*/ 10440392 w 12192000"/>
              <a:gd name="connsiteY67" fmla="*/ 917822 h 6858000"/>
              <a:gd name="connsiteX68" fmla="*/ 10381074 w 12192000"/>
              <a:gd name="connsiteY68" fmla="*/ 939282 h 6858000"/>
              <a:gd name="connsiteX69" fmla="*/ 10329619 w 12192000"/>
              <a:gd name="connsiteY69" fmla="*/ 900547 h 6858000"/>
              <a:gd name="connsiteX70" fmla="*/ 10329259 w 12192000"/>
              <a:gd name="connsiteY70" fmla="*/ 898843 h 6858000"/>
              <a:gd name="connsiteX71" fmla="*/ 10455093 w 12192000"/>
              <a:gd name="connsiteY71" fmla="*/ 898843 h 6858000"/>
              <a:gd name="connsiteX72" fmla="*/ 10455093 w 12192000"/>
              <a:gd name="connsiteY72" fmla="*/ 887343 h 6858000"/>
              <a:gd name="connsiteX73" fmla="*/ 10434898 w 12192000"/>
              <a:gd name="connsiteY73" fmla="*/ 829336 h 6858000"/>
              <a:gd name="connsiteX74" fmla="*/ 10373795 w 12192000"/>
              <a:gd name="connsiteY74" fmla="*/ 803870 h 6858000"/>
              <a:gd name="connsiteX75" fmla="*/ 9496266 w 12192000"/>
              <a:gd name="connsiteY75" fmla="*/ 803870 h 6858000"/>
              <a:gd name="connsiteX76" fmla="*/ 9437164 w 12192000"/>
              <a:gd name="connsiteY76" fmla="*/ 827988 h 6858000"/>
              <a:gd name="connsiteX77" fmla="*/ 9413199 w 12192000"/>
              <a:gd name="connsiteY77" fmla="*/ 887343 h 6858000"/>
              <a:gd name="connsiteX78" fmla="*/ 9424800 w 12192000"/>
              <a:gd name="connsiteY78" fmla="*/ 931179 h 6858000"/>
              <a:gd name="connsiteX79" fmla="*/ 9456411 w 12192000"/>
              <a:gd name="connsiteY79" fmla="*/ 962294 h 6858000"/>
              <a:gd name="connsiteX80" fmla="*/ 9500476 w 12192000"/>
              <a:gd name="connsiteY80" fmla="*/ 973565 h 6858000"/>
              <a:gd name="connsiteX81" fmla="*/ 9500476 w 12192000"/>
              <a:gd name="connsiteY81" fmla="*/ 973564 h 6858000"/>
              <a:gd name="connsiteX82" fmla="*/ 9564017 w 12192000"/>
              <a:gd name="connsiteY82" fmla="*/ 956887 h 6858000"/>
              <a:gd name="connsiteX83" fmla="*/ 9565556 w 12192000"/>
              <a:gd name="connsiteY83" fmla="*/ 917822 h 6858000"/>
              <a:gd name="connsiteX84" fmla="*/ 9562859 w 12192000"/>
              <a:gd name="connsiteY84" fmla="*/ 917822 h 6858000"/>
              <a:gd name="connsiteX85" fmla="*/ 9503541 w 12192000"/>
              <a:gd name="connsiteY85" fmla="*/ 939282 h 6858000"/>
              <a:gd name="connsiteX86" fmla="*/ 9452061 w 12192000"/>
              <a:gd name="connsiteY86" fmla="*/ 900546 h 6858000"/>
              <a:gd name="connsiteX87" fmla="*/ 9451730 w 12192000"/>
              <a:gd name="connsiteY87" fmla="*/ 898842 h 6858000"/>
              <a:gd name="connsiteX88" fmla="*/ 9577564 w 12192000"/>
              <a:gd name="connsiteY88" fmla="*/ 898842 h 6858000"/>
              <a:gd name="connsiteX89" fmla="*/ 9577564 w 12192000"/>
              <a:gd name="connsiteY89" fmla="*/ 887343 h 6858000"/>
              <a:gd name="connsiteX90" fmla="*/ 9557363 w 12192000"/>
              <a:gd name="connsiteY90" fmla="*/ 829336 h 6858000"/>
              <a:gd name="connsiteX91" fmla="*/ 9496266 w 12192000"/>
              <a:gd name="connsiteY91" fmla="*/ 803870 h 6858000"/>
              <a:gd name="connsiteX92" fmla="*/ 9023904 w 12192000"/>
              <a:gd name="connsiteY92" fmla="*/ 803870 h 6858000"/>
              <a:gd name="connsiteX93" fmla="*/ 8964804 w 12192000"/>
              <a:gd name="connsiteY93" fmla="*/ 827988 h 6858000"/>
              <a:gd name="connsiteX94" fmla="*/ 8940838 w 12192000"/>
              <a:gd name="connsiteY94" fmla="*/ 887343 h 6858000"/>
              <a:gd name="connsiteX95" fmla="*/ 8952439 w 12192000"/>
              <a:gd name="connsiteY95" fmla="*/ 931179 h 6858000"/>
              <a:gd name="connsiteX96" fmla="*/ 8984050 w 12192000"/>
              <a:gd name="connsiteY96" fmla="*/ 962294 h 6858000"/>
              <a:gd name="connsiteX97" fmla="*/ 9028115 w 12192000"/>
              <a:gd name="connsiteY97" fmla="*/ 973565 h 6858000"/>
              <a:gd name="connsiteX98" fmla="*/ 9028115 w 12192000"/>
              <a:gd name="connsiteY98" fmla="*/ 973564 h 6858000"/>
              <a:gd name="connsiteX99" fmla="*/ 9091656 w 12192000"/>
              <a:gd name="connsiteY99" fmla="*/ 956887 h 6858000"/>
              <a:gd name="connsiteX100" fmla="*/ 9093195 w 12192000"/>
              <a:gd name="connsiteY100" fmla="*/ 917822 h 6858000"/>
              <a:gd name="connsiteX101" fmla="*/ 9090498 w 12192000"/>
              <a:gd name="connsiteY101" fmla="*/ 917822 h 6858000"/>
              <a:gd name="connsiteX102" fmla="*/ 9031181 w 12192000"/>
              <a:gd name="connsiteY102" fmla="*/ 939282 h 6858000"/>
              <a:gd name="connsiteX103" fmla="*/ 8979713 w 12192000"/>
              <a:gd name="connsiteY103" fmla="*/ 900547 h 6858000"/>
              <a:gd name="connsiteX104" fmla="*/ 8979369 w 12192000"/>
              <a:gd name="connsiteY104" fmla="*/ 898843 h 6858000"/>
              <a:gd name="connsiteX105" fmla="*/ 9105203 w 12192000"/>
              <a:gd name="connsiteY105" fmla="*/ 898843 h 6858000"/>
              <a:gd name="connsiteX106" fmla="*/ 9105203 w 12192000"/>
              <a:gd name="connsiteY106" fmla="*/ 887343 h 6858000"/>
              <a:gd name="connsiteX107" fmla="*/ 9085003 w 12192000"/>
              <a:gd name="connsiteY107" fmla="*/ 829336 h 6858000"/>
              <a:gd name="connsiteX108" fmla="*/ 9023904 w 12192000"/>
              <a:gd name="connsiteY108" fmla="*/ 803870 h 6858000"/>
              <a:gd name="connsiteX109" fmla="*/ 10580484 w 12192000"/>
              <a:gd name="connsiteY109" fmla="*/ 803869 h 6858000"/>
              <a:gd name="connsiteX110" fmla="*/ 10550716 w 12192000"/>
              <a:gd name="connsiteY110" fmla="*/ 810522 h 6858000"/>
              <a:gd name="connsiteX111" fmla="*/ 10527958 w 12192000"/>
              <a:gd name="connsiteY111" fmla="*/ 828013 h 6858000"/>
              <a:gd name="connsiteX112" fmla="*/ 10525439 w 12192000"/>
              <a:gd name="connsiteY112" fmla="*/ 831244 h 6858000"/>
              <a:gd name="connsiteX113" fmla="*/ 10525439 w 12192000"/>
              <a:gd name="connsiteY113" fmla="*/ 808397 h 6858000"/>
              <a:gd name="connsiteX114" fmla="*/ 10484658 w 12192000"/>
              <a:gd name="connsiteY114" fmla="*/ 808397 h 6858000"/>
              <a:gd name="connsiteX115" fmla="*/ 10484658 w 12192000"/>
              <a:gd name="connsiteY115" fmla="*/ 968883 h 6858000"/>
              <a:gd name="connsiteX116" fmla="*/ 10525439 w 12192000"/>
              <a:gd name="connsiteY116" fmla="*/ 968883 h 6858000"/>
              <a:gd name="connsiteX117" fmla="*/ 10525439 w 12192000"/>
              <a:gd name="connsiteY117" fmla="*/ 886071 h 6858000"/>
              <a:gd name="connsiteX118" fmla="*/ 10536308 w 12192000"/>
              <a:gd name="connsiteY118" fmla="*/ 853505 h 6858000"/>
              <a:gd name="connsiteX119" fmla="*/ 10563843 w 12192000"/>
              <a:gd name="connsiteY119" fmla="*/ 841230 h 6858000"/>
              <a:gd name="connsiteX120" fmla="*/ 10596452 w 12192000"/>
              <a:gd name="connsiteY120" fmla="*/ 874431 h 6858000"/>
              <a:gd name="connsiteX121" fmla="*/ 10596452 w 12192000"/>
              <a:gd name="connsiteY121" fmla="*/ 968883 h 6858000"/>
              <a:gd name="connsiteX122" fmla="*/ 10637217 w 12192000"/>
              <a:gd name="connsiteY122" fmla="*/ 968883 h 6858000"/>
              <a:gd name="connsiteX123" fmla="*/ 10637217 w 12192000"/>
              <a:gd name="connsiteY123" fmla="*/ 858950 h 6858000"/>
              <a:gd name="connsiteX124" fmla="*/ 10621879 w 12192000"/>
              <a:gd name="connsiteY124" fmla="*/ 817862 h 6858000"/>
              <a:gd name="connsiteX125" fmla="*/ 10580484 w 12192000"/>
              <a:gd name="connsiteY125" fmla="*/ 803869 h 6858000"/>
              <a:gd name="connsiteX126" fmla="*/ 10009970 w 12192000"/>
              <a:gd name="connsiteY126" fmla="*/ 803869 h 6858000"/>
              <a:gd name="connsiteX127" fmla="*/ 9969327 w 12192000"/>
              <a:gd name="connsiteY127" fmla="*/ 815305 h 6858000"/>
              <a:gd name="connsiteX128" fmla="*/ 9939967 w 12192000"/>
              <a:gd name="connsiteY128" fmla="*/ 846076 h 6858000"/>
              <a:gd name="connsiteX129" fmla="*/ 9929320 w 12192000"/>
              <a:gd name="connsiteY129" fmla="*/ 888666 h 6858000"/>
              <a:gd name="connsiteX130" fmla="*/ 9963310 w 12192000"/>
              <a:gd name="connsiteY130" fmla="*/ 958987 h 6858000"/>
              <a:gd name="connsiteX131" fmla="*/ 10007387 w 12192000"/>
              <a:gd name="connsiteY131" fmla="*/ 973565 h 6858000"/>
              <a:gd name="connsiteX132" fmla="*/ 10036544 w 12192000"/>
              <a:gd name="connsiteY132" fmla="*/ 968832 h 6858000"/>
              <a:gd name="connsiteX133" fmla="*/ 10057940 w 12192000"/>
              <a:gd name="connsiteY133" fmla="*/ 954420 h 6858000"/>
              <a:gd name="connsiteX134" fmla="*/ 10060318 w 12192000"/>
              <a:gd name="connsiteY134" fmla="*/ 952142 h 6858000"/>
              <a:gd name="connsiteX135" fmla="*/ 10060318 w 12192000"/>
              <a:gd name="connsiteY135" fmla="*/ 968870 h 6858000"/>
              <a:gd name="connsiteX136" fmla="*/ 10101266 w 12192000"/>
              <a:gd name="connsiteY136" fmla="*/ 968870 h 6858000"/>
              <a:gd name="connsiteX137" fmla="*/ 10101266 w 12192000"/>
              <a:gd name="connsiteY137" fmla="*/ 808385 h 6858000"/>
              <a:gd name="connsiteX138" fmla="*/ 10060318 w 12192000"/>
              <a:gd name="connsiteY138" fmla="*/ 808385 h 6858000"/>
              <a:gd name="connsiteX139" fmla="*/ 10060318 w 12192000"/>
              <a:gd name="connsiteY139" fmla="*/ 825927 h 6858000"/>
              <a:gd name="connsiteX140" fmla="*/ 10057787 w 12192000"/>
              <a:gd name="connsiteY140" fmla="*/ 822696 h 6858000"/>
              <a:gd name="connsiteX141" fmla="*/ 10009970 w 12192000"/>
              <a:gd name="connsiteY141" fmla="*/ 803869 h 6858000"/>
              <a:gd name="connsiteX142" fmla="*/ 9693031 w 12192000"/>
              <a:gd name="connsiteY142" fmla="*/ 803869 h 6858000"/>
              <a:gd name="connsiteX143" fmla="*/ 9652134 w 12192000"/>
              <a:gd name="connsiteY143" fmla="*/ 824133 h 6858000"/>
              <a:gd name="connsiteX144" fmla="*/ 9649602 w 12192000"/>
              <a:gd name="connsiteY144" fmla="*/ 827402 h 6858000"/>
              <a:gd name="connsiteX145" fmla="*/ 9649602 w 12192000"/>
              <a:gd name="connsiteY145" fmla="*/ 808397 h 6858000"/>
              <a:gd name="connsiteX146" fmla="*/ 9608820 w 12192000"/>
              <a:gd name="connsiteY146" fmla="*/ 808397 h 6858000"/>
              <a:gd name="connsiteX147" fmla="*/ 9608820 w 12192000"/>
              <a:gd name="connsiteY147" fmla="*/ 968883 h 6858000"/>
              <a:gd name="connsiteX148" fmla="*/ 9649602 w 12192000"/>
              <a:gd name="connsiteY148" fmla="*/ 968883 h 6858000"/>
              <a:gd name="connsiteX149" fmla="*/ 9649602 w 12192000"/>
              <a:gd name="connsiteY149" fmla="*/ 881364 h 6858000"/>
              <a:gd name="connsiteX150" fmla="*/ 9660376 w 12192000"/>
              <a:gd name="connsiteY150" fmla="*/ 851457 h 6858000"/>
              <a:gd name="connsiteX151" fmla="*/ 9687383 w 12192000"/>
              <a:gd name="connsiteY151" fmla="*/ 841230 h 6858000"/>
              <a:gd name="connsiteX152" fmla="*/ 9716781 w 12192000"/>
              <a:gd name="connsiteY152" fmla="*/ 854460 h 6858000"/>
              <a:gd name="connsiteX153" fmla="*/ 9720915 w 12192000"/>
              <a:gd name="connsiteY153" fmla="*/ 854460 h 6858000"/>
              <a:gd name="connsiteX154" fmla="*/ 9718155 w 12192000"/>
              <a:gd name="connsiteY154" fmla="*/ 810802 h 6858000"/>
              <a:gd name="connsiteX155" fmla="*/ 9693031 w 12192000"/>
              <a:gd name="connsiteY155" fmla="*/ 803869 h 6858000"/>
              <a:gd name="connsiteX156" fmla="*/ 9230197 w 12192000"/>
              <a:gd name="connsiteY156" fmla="*/ 803869 h 6858000"/>
              <a:gd name="connsiteX157" fmla="*/ 9201422 w 12192000"/>
              <a:gd name="connsiteY157" fmla="*/ 810662 h 6858000"/>
              <a:gd name="connsiteX158" fmla="*/ 9179823 w 12192000"/>
              <a:gd name="connsiteY158" fmla="*/ 827962 h 6858000"/>
              <a:gd name="connsiteX159" fmla="*/ 9177266 w 12192000"/>
              <a:gd name="connsiteY159" fmla="*/ 831575 h 6858000"/>
              <a:gd name="connsiteX160" fmla="*/ 9177266 w 12192000"/>
              <a:gd name="connsiteY160" fmla="*/ 808397 h 6858000"/>
              <a:gd name="connsiteX161" fmla="*/ 9136470 w 12192000"/>
              <a:gd name="connsiteY161" fmla="*/ 808397 h 6858000"/>
              <a:gd name="connsiteX162" fmla="*/ 9136470 w 12192000"/>
              <a:gd name="connsiteY162" fmla="*/ 968883 h 6858000"/>
              <a:gd name="connsiteX163" fmla="*/ 9177266 w 12192000"/>
              <a:gd name="connsiteY163" fmla="*/ 968883 h 6858000"/>
              <a:gd name="connsiteX164" fmla="*/ 9177266 w 12192000"/>
              <a:gd name="connsiteY164" fmla="*/ 883959 h 6858000"/>
              <a:gd name="connsiteX165" fmla="*/ 9187786 w 12192000"/>
              <a:gd name="connsiteY165" fmla="*/ 853328 h 6858000"/>
              <a:gd name="connsiteX166" fmla="*/ 9213723 w 12192000"/>
              <a:gd name="connsiteY166" fmla="*/ 841230 h 6858000"/>
              <a:gd name="connsiteX167" fmla="*/ 9240653 w 12192000"/>
              <a:gd name="connsiteY167" fmla="*/ 871862 h 6858000"/>
              <a:gd name="connsiteX168" fmla="*/ 9240653 w 12192000"/>
              <a:gd name="connsiteY168" fmla="*/ 968883 h 6858000"/>
              <a:gd name="connsiteX169" fmla="*/ 9281449 w 12192000"/>
              <a:gd name="connsiteY169" fmla="*/ 968883 h 6858000"/>
              <a:gd name="connsiteX170" fmla="*/ 9281449 w 12192000"/>
              <a:gd name="connsiteY170" fmla="*/ 882331 h 6858000"/>
              <a:gd name="connsiteX171" fmla="*/ 9291995 w 12192000"/>
              <a:gd name="connsiteY171" fmla="*/ 852832 h 6858000"/>
              <a:gd name="connsiteX172" fmla="*/ 9317920 w 12192000"/>
              <a:gd name="connsiteY172" fmla="*/ 841230 h 6858000"/>
              <a:gd name="connsiteX173" fmla="*/ 9344532 w 12192000"/>
              <a:gd name="connsiteY173" fmla="*/ 871862 h 6858000"/>
              <a:gd name="connsiteX174" fmla="*/ 9344532 w 12192000"/>
              <a:gd name="connsiteY174" fmla="*/ 968883 h 6858000"/>
              <a:gd name="connsiteX175" fmla="*/ 9385315 w 12192000"/>
              <a:gd name="connsiteY175" fmla="*/ 968883 h 6858000"/>
              <a:gd name="connsiteX176" fmla="*/ 9385315 w 12192000"/>
              <a:gd name="connsiteY176" fmla="*/ 854268 h 6858000"/>
              <a:gd name="connsiteX177" fmla="*/ 9371538 w 12192000"/>
              <a:gd name="connsiteY177" fmla="*/ 817188 h 6858000"/>
              <a:gd name="connsiteX178" fmla="*/ 9334558 w 12192000"/>
              <a:gd name="connsiteY178" fmla="*/ 803869 h 6858000"/>
              <a:gd name="connsiteX179" fmla="*/ 9279198 w 12192000"/>
              <a:gd name="connsiteY179" fmla="*/ 826499 h 6858000"/>
              <a:gd name="connsiteX180" fmla="*/ 9277862 w 12192000"/>
              <a:gd name="connsiteY180" fmla="*/ 827911 h 6858000"/>
              <a:gd name="connsiteX181" fmla="*/ 9276933 w 12192000"/>
              <a:gd name="connsiteY181" fmla="*/ 826194 h 6858000"/>
              <a:gd name="connsiteX182" fmla="*/ 9230197 w 12192000"/>
              <a:gd name="connsiteY182" fmla="*/ 803869 h 6858000"/>
              <a:gd name="connsiteX183" fmla="*/ 8901314 w 12192000"/>
              <a:gd name="connsiteY183" fmla="*/ 803869 h 6858000"/>
              <a:gd name="connsiteX184" fmla="*/ 8860417 w 12192000"/>
              <a:gd name="connsiteY184" fmla="*/ 824133 h 6858000"/>
              <a:gd name="connsiteX185" fmla="*/ 8857885 w 12192000"/>
              <a:gd name="connsiteY185" fmla="*/ 827402 h 6858000"/>
              <a:gd name="connsiteX186" fmla="*/ 8857885 w 12192000"/>
              <a:gd name="connsiteY186" fmla="*/ 808397 h 6858000"/>
              <a:gd name="connsiteX187" fmla="*/ 8817115 w 12192000"/>
              <a:gd name="connsiteY187" fmla="*/ 808397 h 6858000"/>
              <a:gd name="connsiteX188" fmla="*/ 8817115 w 12192000"/>
              <a:gd name="connsiteY188" fmla="*/ 968883 h 6858000"/>
              <a:gd name="connsiteX189" fmla="*/ 8857885 w 12192000"/>
              <a:gd name="connsiteY189" fmla="*/ 968883 h 6858000"/>
              <a:gd name="connsiteX190" fmla="*/ 8857885 w 12192000"/>
              <a:gd name="connsiteY190" fmla="*/ 881364 h 6858000"/>
              <a:gd name="connsiteX191" fmla="*/ 8868660 w 12192000"/>
              <a:gd name="connsiteY191" fmla="*/ 851457 h 6858000"/>
              <a:gd name="connsiteX192" fmla="*/ 8895666 w 12192000"/>
              <a:gd name="connsiteY192" fmla="*/ 841230 h 6858000"/>
              <a:gd name="connsiteX193" fmla="*/ 8925064 w 12192000"/>
              <a:gd name="connsiteY193" fmla="*/ 854460 h 6858000"/>
              <a:gd name="connsiteX194" fmla="*/ 8929198 w 12192000"/>
              <a:gd name="connsiteY194" fmla="*/ 854460 h 6858000"/>
              <a:gd name="connsiteX195" fmla="*/ 8926437 w 12192000"/>
              <a:gd name="connsiteY195" fmla="*/ 810802 h 6858000"/>
              <a:gd name="connsiteX196" fmla="*/ 8901314 w 12192000"/>
              <a:gd name="connsiteY196" fmla="*/ 803869 h 6858000"/>
              <a:gd name="connsiteX197" fmla="*/ 8662099 w 12192000"/>
              <a:gd name="connsiteY197" fmla="*/ 777779 h 6858000"/>
              <a:gd name="connsiteX198" fmla="*/ 8698239 w 12192000"/>
              <a:gd name="connsiteY198" fmla="*/ 777779 h 6858000"/>
              <a:gd name="connsiteX199" fmla="*/ 8725423 w 12192000"/>
              <a:gd name="connsiteY199" fmla="*/ 785144 h 6858000"/>
              <a:gd name="connsiteX200" fmla="*/ 8732789 w 12192000"/>
              <a:gd name="connsiteY200" fmla="*/ 805357 h 6858000"/>
              <a:gd name="connsiteX201" fmla="*/ 8725423 w 12192000"/>
              <a:gd name="connsiteY201" fmla="*/ 825571 h 6858000"/>
              <a:gd name="connsiteX202" fmla="*/ 8698239 w 12192000"/>
              <a:gd name="connsiteY202" fmla="*/ 832911 h 6858000"/>
              <a:gd name="connsiteX203" fmla="*/ 8662099 w 12192000"/>
              <a:gd name="connsiteY203" fmla="*/ 832911 h 6858000"/>
              <a:gd name="connsiteX204" fmla="*/ 8617916 w 12192000"/>
              <a:gd name="connsiteY204" fmla="*/ 740290 h 6858000"/>
              <a:gd name="connsiteX205" fmla="*/ 8617916 w 12192000"/>
              <a:gd name="connsiteY205" fmla="*/ 968870 h 6858000"/>
              <a:gd name="connsiteX206" fmla="*/ 8710527 w 12192000"/>
              <a:gd name="connsiteY206" fmla="*/ 968870 h 6858000"/>
              <a:gd name="connsiteX207" fmla="*/ 8775441 w 12192000"/>
              <a:gd name="connsiteY207" fmla="*/ 939969 h 6858000"/>
              <a:gd name="connsiteX208" fmla="*/ 8785847 w 12192000"/>
              <a:gd name="connsiteY208" fmla="*/ 904770 h 6858000"/>
              <a:gd name="connsiteX209" fmla="*/ 8773431 w 12192000"/>
              <a:gd name="connsiteY209" fmla="*/ 869712 h 6858000"/>
              <a:gd name="connsiteX210" fmla="*/ 8740867 w 12192000"/>
              <a:gd name="connsiteY210" fmla="*/ 849982 h 6858000"/>
              <a:gd name="connsiteX211" fmla="*/ 8736961 w 12192000"/>
              <a:gd name="connsiteY211" fmla="*/ 848926 h 6858000"/>
              <a:gd name="connsiteX212" fmla="*/ 8740650 w 12192000"/>
              <a:gd name="connsiteY212" fmla="*/ 847323 h 6858000"/>
              <a:gd name="connsiteX213" fmla="*/ 8774856 w 12192000"/>
              <a:gd name="connsiteY213" fmla="*/ 798107 h 6858000"/>
              <a:gd name="connsiteX214" fmla="*/ 8755037 w 12192000"/>
              <a:gd name="connsiteY214" fmla="*/ 756115 h 6858000"/>
              <a:gd name="connsiteX215" fmla="*/ 8698238 w 12192000"/>
              <a:gd name="connsiteY215" fmla="*/ 740290 h 6858000"/>
              <a:gd name="connsiteX216" fmla="*/ 9746280 w 12192000"/>
              <a:gd name="connsiteY216" fmla="*/ 740277 h 6858000"/>
              <a:gd name="connsiteX217" fmla="*/ 9746280 w 12192000"/>
              <a:gd name="connsiteY217" fmla="*/ 968883 h 6858000"/>
              <a:gd name="connsiteX218" fmla="*/ 9787063 w 12192000"/>
              <a:gd name="connsiteY218" fmla="*/ 968883 h 6858000"/>
              <a:gd name="connsiteX219" fmla="*/ 9787063 w 12192000"/>
              <a:gd name="connsiteY219" fmla="*/ 886071 h 6858000"/>
              <a:gd name="connsiteX220" fmla="*/ 9799123 w 12192000"/>
              <a:gd name="connsiteY220" fmla="*/ 853569 h 6858000"/>
              <a:gd name="connsiteX221" fmla="*/ 9828227 w 12192000"/>
              <a:gd name="connsiteY221" fmla="*/ 841230 h 6858000"/>
              <a:gd name="connsiteX222" fmla="*/ 9860653 w 12192000"/>
              <a:gd name="connsiteY222" fmla="*/ 874431 h 6858000"/>
              <a:gd name="connsiteX223" fmla="*/ 9860653 w 12192000"/>
              <a:gd name="connsiteY223" fmla="*/ 968883 h 6858000"/>
              <a:gd name="connsiteX224" fmla="*/ 9901601 w 12192000"/>
              <a:gd name="connsiteY224" fmla="*/ 968883 h 6858000"/>
              <a:gd name="connsiteX225" fmla="*/ 9901601 w 12192000"/>
              <a:gd name="connsiteY225" fmla="*/ 858950 h 6858000"/>
              <a:gd name="connsiteX226" fmla="*/ 9885929 w 12192000"/>
              <a:gd name="connsiteY226" fmla="*/ 817862 h 6858000"/>
              <a:gd name="connsiteX227" fmla="*/ 9843404 w 12192000"/>
              <a:gd name="connsiteY227" fmla="*/ 803869 h 6858000"/>
              <a:gd name="connsiteX228" fmla="*/ 9812810 w 12192000"/>
              <a:gd name="connsiteY228" fmla="*/ 810522 h 6858000"/>
              <a:gd name="connsiteX229" fmla="*/ 9789594 w 12192000"/>
              <a:gd name="connsiteY229" fmla="*/ 828013 h 6858000"/>
              <a:gd name="connsiteX230" fmla="*/ 9787063 w 12192000"/>
              <a:gd name="connsiteY230" fmla="*/ 831270 h 6858000"/>
              <a:gd name="connsiteX231" fmla="*/ 9787063 w 12192000"/>
              <a:gd name="connsiteY231" fmla="*/ 740277 h 6858000"/>
              <a:gd name="connsiteX232" fmla="*/ 8860837 w 12192000"/>
              <a:gd name="connsiteY232" fmla="*/ 631324 h 6858000"/>
              <a:gd name="connsiteX233" fmla="*/ 8868965 w 12192000"/>
              <a:gd name="connsiteY233" fmla="*/ 660760 h 6858000"/>
              <a:gd name="connsiteX234" fmla="*/ 8890870 w 12192000"/>
              <a:gd name="connsiteY234" fmla="*/ 681711 h 6858000"/>
              <a:gd name="connsiteX235" fmla="*/ 8921044 w 12192000"/>
              <a:gd name="connsiteY235" fmla="*/ 689305 h 6858000"/>
              <a:gd name="connsiteX236" fmla="*/ 8951129 w 12192000"/>
              <a:gd name="connsiteY236" fmla="*/ 681711 h 6858000"/>
              <a:gd name="connsiteX237" fmla="*/ 8973149 w 12192000"/>
              <a:gd name="connsiteY237" fmla="*/ 660773 h 6858000"/>
              <a:gd name="connsiteX238" fmla="*/ 8981290 w 12192000"/>
              <a:gd name="connsiteY238" fmla="*/ 631324 h 6858000"/>
              <a:gd name="connsiteX239" fmla="*/ 10224362 w 12192000"/>
              <a:gd name="connsiteY239" fmla="*/ 550522 h 6858000"/>
              <a:gd name="connsiteX240" fmla="*/ 10251627 w 12192000"/>
              <a:gd name="connsiteY240" fmla="*/ 560546 h 6858000"/>
              <a:gd name="connsiteX241" fmla="*/ 10264716 w 12192000"/>
              <a:gd name="connsiteY241" fmla="*/ 586165 h 6858000"/>
              <a:gd name="connsiteX242" fmla="*/ 10264880 w 12192000"/>
              <a:gd name="connsiteY242" fmla="*/ 587755 h 6858000"/>
              <a:gd name="connsiteX243" fmla="*/ 10180839 w 12192000"/>
              <a:gd name="connsiteY243" fmla="*/ 587755 h 6858000"/>
              <a:gd name="connsiteX244" fmla="*/ 10181319 w 12192000"/>
              <a:gd name="connsiteY244" fmla="*/ 585949 h 6858000"/>
              <a:gd name="connsiteX245" fmla="*/ 10224362 w 12192000"/>
              <a:gd name="connsiteY245" fmla="*/ 550522 h 6858000"/>
              <a:gd name="connsiteX246" fmla="*/ 9879416 w 12192000"/>
              <a:gd name="connsiteY246" fmla="*/ 524126 h 6858000"/>
              <a:gd name="connsiteX247" fmla="*/ 9879416 w 12192000"/>
              <a:gd name="connsiteY247" fmla="*/ 634098 h 6858000"/>
              <a:gd name="connsiteX248" fmla="*/ 9894796 w 12192000"/>
              <a:gd name="connsiteY248" fmla="*/ 675313 h 6858000"/>
              <a:gd name="connsiteX249" fmla="*/ 9936328 w 12192000"/>
              <a:gd name="connsiteY249" fmla="*/ 689306 h 6858000"/>
              <a:gd name="connsiteX250" fmla="*/ 9936328 w 12192000"/>
              <a:gd name="connsiteY250" fmla="*/ 689305 h 6858000"/>
              <a:gd name="connsiteX251" fmla="*/ 9966082 w 12192000"/>
              <a:gd name="connsiteY251" fmla="*/ 682665 h 6858000"/>
              <a:gd name="connsiteX252" fmla="*/ 9988840 w 12192000"/>
              <a:gd name="connsiteY252" fmla="*/ 664996 h 6858000"/>
              <a:gd name="connsiteX253" fmla="*/ 9991371 w 12192000"/>
              <a:gd name="connsiteY253" fmla="*/ 661765 h 6858000"/>
              <a:gd name="connsiteX254" fmla="*/ 9991371 w 12192000"/>
              <a:gd name="connsiteY254" fmla="*/ 684625 h 6858000"/>
              <a:gd name="connsiteX255" fmla="*/ 10032154 w 12192000"/>
              <a:gd name="connsiteY255" fmla="*/ 684625 h 6858000"/>
              <a:gd name="connsiteX256" fmla="*/ 10032154 w 12192000"/>
              <a:gd name="connsiteY256" fmla="*/ 524126 h 6858000"/>
              <a:gd name="connsiteX257" fmla="*/ 9991371 w 12192000"/>
              <a:gd name="connsiteY257" fmla="*/ 524126 h 6858000"/>
              <a:gd name="connsiteX258" fmla="*/ 9991371 w 12192000"/>
              <a:gd name="connsiteY258" fmla="*/ 607117 h 6858000"/>
              <a:gd name="connsiteX259" fmla="*/ 9980508 w 12192000"/>
              <a:gd name="connsiteY259" fmla="*/ 639694 h 6858000"/>
              <a:gd name="connsiteX260" fmla="*/ 9952803 w 12192000"/>
              <a:gd name="connsiteY260" fmla="*/ 651805 h 6858000"/>
              <a:gd name="connsiteX261" fmla="*/ 9920364 w 12192000"/>
              <a:gd name="connsiteY261" fmla="*/ 618591 h 6858000"/>
              <a:gd name="connsiteX262" fmla="*/ 9920364 w 12192000"/>
              <a:gd name="connsiteY262" fmla="*/ 524126 h 6858000"/>
              <a:gd name="connsiteX263" fmla="*/ 9607255 w 12192000"/>
              <a:gd name="connsiteY263" fmla="*/ 519636 h 6858000"/>
              <a:gd name="connsiteX264" fmla="*/ 9546488 w 12192000"/>
              <a:gd name="connsiteY264" fmla="*/ 541860 h 6858000"/>
              <a:gd name="connsiteX265" fmla="*/ 9519991 w 12192000"/>
              <a:gd name="connsiteY265" fmla="*/ 604382 h 6858000"/>
              <a:gd name="connsiteX266" fmla="*/ 9546488 w 12192000"/>
              <a:gd name="connsiteY266" fmla="*/ 667070 h 6858000"/>
              <a:gd name="connsiteX267" fmla="*/ 9607255 w 12192000"/>
              <a:gd name="connsiteY267" fmla="*/ 689306 h 6858000"/>
              <a:gd name="connsiteX268" fmla="*/ 9607255 w 12192000"/>
              <a:gd name="connsiteY268" fmla="*/ 689305 h 6858000"/>
              <a:gd name="connsiteX269" fmla="*/ 9653520 w 12192000"/>
              <a:gd name="connsiteY269" fmla="*/ 677081 h 6858000"/>
              <a:gd name="connsiteX270" fmla="*/ 9655072 w 12192000"/>
              <a:gd name="connsiteY270" fmla="*/ 633245 h 6858000"/>
              <a:gd name="connsiteX271" fmla="*/ 9652553 w 12192000"/>
              <a:gd name="connsiteY271" fmla="*/ 633245 h 6858000"/>
              <a:gd name="connsiteX272" fmla="*/ 9607255 w 12192000"/>
              <a:gd name="connsiteY272" fmla="*/ 651805 h 6858000"/>
              <a:gd name="connsiteX273" fmla="*/ 9573621 w 12192000"/>
              <a:gd name="connsiteY273" fmla="*/ 638448 h 6858000"/>
              <a:gd name="connsiteX274" fmla="*/ 9560925 w 12192000"/>
              <a:gd name="connsiteY274" fmla="*/ 604381 h 6858000"/>
              <a:gd name="connsiteX275" fmla="*/ 9573621 w 12192000"/>
              <a:gd name="connsiteY275" fmla="*/ 570328 h 6858000"/>
              <a:gd name="connsiteX276" fmla="*/ 9607255 w 12192000"/>
              <a:gd name="connsiteY276" fmla="*/ 556972 h 6858000"/>
              <a:gd name="connsiteX277" fmla="*/ 9652554 w 12192000"/>
              <a:gd name="connsiteY277" fmla="*/ 575518 h 6858000"/>
              <a:gd name="connsiteX278" fmla="*/ 9655073 w 12192000"/>
              <a:gd name="connsiteY278" fmla="*/ 575518 h 6858000"/>
              <a:gd name="connsiteX279" fmla="*/ 9653521 w 12192000"/>
              <a:gd name="connsiteY279" fmla="*/ 531695 h 6858000"/>
              <a:gd name="connsiteX280" fmla="*/ 9607255 w 12192000"/>
              <a:gd name="connsiteY280" fmla="*/ 519636 h 6858000"/>
              <a:gd name="connsiteX281" fmla="*/ 9447812 w 12192000"/>
              <a:gd name="connsiteY281" fmla="*/ 519636 h 6858000"/>
              <a:gd name="connsiteX282" fmla="*/ 9405579 w 12192000"/>
              <a:gd name="connsiteY282" fmla="*/ 533349 h 6858000"/>
              <a:gd name="connsiteX283" fmla="*/ 9388966 w 12192000"/>
              <a:gd name="connsiteY283" fmla="*/ 568725 h 6858000"/>
              <a:gd name="connsiteX284" fmla="*/ 9427752 w 12192000"/>
              <a:gd name="connsiteY284" fmla="*/ 613706 h 6858000"/>
              <a:gd name="connsiteX285" fmla="*/ 9453422 w 12192000"/>
              <a:gd name="connsiteY285" fmla="*/ 624506 h 6858000"/>
              <a:gd name="connsiteX286" fmla="*/ 9460864 w 12192000"/>
              <a:gd name="connsiteY286" fmla="*/ 636820 h 6858000"/>
              <a:gd name="connsiteX287" fmla="*/ 9438603 w 12192000"/>
              <a:gd name="connsiteY287" fmla="*/ 651805 h 6858000"/>
              <a:gd name="connsiteX288" fmla="*/ 9394499 w 12192000"/>
              <a:gd name="connsiteY288" fmla="*/ 635179 h 6858000"/>
              <a:gd name="connsiteX289" fmla="*/ 9393673 w 12192000"/>
              <a:gd name="connsiteY289" fmla="*/ 635179 h 6858000"/>
              <a:gd name="connsiteX290" fmla="*/ 9384170 w 12192000"/>
              <a:gd name="connsiteY290" fmla="*/ 674117 h 6858000"/>
              <a:gd name="connsiteX291" fmla="*/ 9440867 w 12192000"/>
              <a:gd name="connsiteY291" fmla="*/ 689305 h 6858000"/>
              <a:gd name="connsiteX292" fmla="*/ 9440867 w 12192000"/>
              <a:gd name="connsiteY292" fmla="*/ 689306 h 6858000"/>
              <a:gd name="connsiteX293" fmla="*/ 9493023 w 12192000"/>
              <a:gd name="connsiteY293" fmla="*/ 665861 h 6858000"/>
              <a:gd name="connsiteX294" fmla="*/ 9501647 w 12192000"/>
              <a:gd name="connsiteY294" fmla="*/ 636871 h 6858000"/>
              <a:gd name="connsiteX295" fmla="*/ 9484487 w 12192000"/>
              <a:gd name="connsiteY295" fmla="*/ 601698 h 6858000"/>
              <a:gd name="connsiteX296" fmla="*/ 9460291 w 12192000"/>
              <a:gd name="connsiteY296" fmla="*/ 590554 h 6858000"/>
              <a:gd name="connsiteX297" fmla="*/ 9435041 w 12192000"/>
              <a:gd name="connsiteY297" fmla="*/ 579729 h 6858000"/>
              <a:gd name="connsiteX298" fmla="*/ 9427815 w 12192000"/>
              <a:gd name="connsiteY298" fmla="*/ 567110 h 6858000"/>
              <a:gd name="connsiteX299" fmla="*/ 9448143 w 12192000"/>
              <a:gd name="connsiteY299" fmla="*/ 553753 h 6858000"/>
              <a:gd name="connsiteX300" fmla="*/ 9469488 w 12192000"/>
              <a:gd name="connsiteY300" fmla="*/ 557544 h 6858000"/>
              <a:gd name="connsiteX301" fmla="*/ 9490122 w 12192000"/>
              <a:gd name="connsiteY301" fmla="*/ 568916 h 6858000"/>
              <a:gd name="connsiteX302" fmla="*/ 9490923 w 12192000"/>
              <a:gd name="connsiteY302" fmla="*/ 568916 h 6858000"/>
              <a:gd name="connsiteX303" fmla="*/ 9489397 w 12192000"/>
              <a:gd name="connsiteY303" fmla="*/ 529507 h 6858000"/>
              <a:gd name="connsiteX304" fmla="*/ 9447812 w 12192000"/>
              <a:gd name="connsiteY304" fmla="*/ 519636 h 6858000"/>
              <a:gd name="connsiteX305" fmla="*/ 9117784 w 12192000"/>
              <a:gd name="connsiteY305" fmla="*/ 519636 h 6858000"/>
              <a:gd name="connsiteX306" fmla="*/ 9057004 w 12192000"/>
              <a:gd name="connsiteY306" fmla="*/ 541860 h 6858000"/>
              <a:gd name="connsiteX307" fmla="*/ 9030507 w 12192000"/>
              <a:gd name="connsiteY307" fmla="*/ 604382 h 6858000"/>
              <a:gd name="connsiteX308" fmla="*/ 9057004 w 12192000"/>
              <a:gd name="connsiteY308" fmla="*/ 667070 h 6858000"/>
              <a:gd name="connsiteX309" fmla="*/ 9117784 w 12192000"/>
              <a:gd name="connsiteY309" fmla="*/ 689306 h 6858000"/>
              <a:gd name="connsiteX310" fmla="*/ 9117784 w 12192000"/>
              <a:gd name="connsiteY310" fmla="*/ 689305 h 6858000"/>
              <a:gd name="connsiteX311" fmla="*/ 9164037 w 12192000"/>
              <a:gd name="connsiteY311" fmla="*/ 677081 h 6858000"/>
              <a:gd name="connsiteX312" fmla="*/ 9165588 w 12192000"/>
              <a:gd name="connsiteY312" fmla="*/ 633245 h 6858000"/>
              <a:gd name="connsiteX313" fmla="*/ 9163070 w 12192000"/>
              <a:gd name="connsiteY313" fmla="*/ 633245 h 6858000"/>
              <a:gd name="connsiteX314" fmla="*/ 9117783 w 12192000"/>
              <a:gd name="connsiteY314" fmla="*/ 651805 h 6858000"/>
              <a:gd name="connsiteX315" fmla="*/ 9084137 w 12192000"/>
              <a:gd name="connsiteY315" fmla="*/ 638448 h 6858000"/>
              <a:gd name="connsiteX316" fmla="*/ 9071454 w 12192000"/>
              <a:gd name="connsiteY316" fmla="*/ 604381 h 6858000"/>
              <a:gd name="connsiteX317" fmla="*/ 9084137 w 12192000"/>
              <a:gd name="connsiteY317" fmla="*/ 570328 h 6858000"/>
              <a:gd name="connsiteX318" fmla="*/ 9117784 w 12192000"/>
              <a:gd name="connsiteY318" fmla="*/ 556972 h 6858000"/>
              <a:gd name="connsiteX319" fmla="*/ 9163070 w 12192000"/>
              <a:gd name="connsiteY319" fmla="*/ 575518 h 6858000"/>
              <a:gd name="connsiteX320" fmla="*/ 9165588 w 12192000"/>
              <a:gd name="connsiteY320" fmla="*/ 575518 h 6858000"/>
              <a:gd name="connsiteX321" fmla="*/ 9164037 w 12192000"/>
              <a:gd name="connsiteY321" fmla="*/ 531695 h 6858000"/>
              <a:gd name="connsiteX322" fmla="*/ 9117784 w 12192000"/>
              <a:gd name="connsiteY322" fmla="*/ 519636 h 6858000"/>
              <a:gd name="connsiteX323" fmla="*/ 10224362 w 12192000"/>
              <a:gd name="connsiteY323" fmla="*/ 519623 h 6858000"/>
              <a:gd name="connsiteX324" fmla="*/ 10165254 w 12192000"/>
              <a:gd name="connsiteY324" fmla="*/ 543741 h 6858000"/>
              <a:gd name="connsiteX325" fmla="*/ 10141286 w 12192000"/>
              <a:gd name="connsiteY325" fmla="*/ 603097 h 6858000"/>
              <a:gd name="connsiteX326" fmla="*/ 10152888 w 12192000"/>
              <a:gd name="connsiteY326" fmla="*/ 646920 h 6858000"/>
              <a:gd name="connsiteX327" fmla="*/ 10184497 w 12192000"/>
              <a:gd name="connsiteY327" fmla="*/ 678035 h 6858000"/>
              <a:gd name="connsiteX328" fmla="*/ 10228560 w 12192000"/>
              <a:gd name="connsiteY328" fmla="*/ 689318 h 6858000"/>
              <a:gd name="connsiteX329" fmla="*/ 10292115 w 12192000"/>
              <a:gd name="connsiteY329" fmla="*/ 672641 h 6858000"/>
              <a:gd name="connsiteX330" fmla="*/ 10293644 w 12192000"/>
              <a:gd name="connsiteY330" fmla="*/ 633562 h 6858000"/>
              <a:gd name="connsiteX331" fmla="*/ 10290960 w 12192000"/>
              <a:gd name="connsiteY331" fmla="*/ 633562 h 6858000"/>
              <a:gd name="connsiteX332" fmla="*/ 10231626 w 12192000"/>
              <a:gd name="connsiteY332" fmla="*/ 655035 h 6858000"/>
              <a:gd name="connsiteX333" fmla="*/ 10180164 w 12192000"/>
              <a:gd name="connsiteY333" fmla="*/ 616301 h 6858000"/>
              <a:gd name="connsiteX334" fmla="*/ 10179819 w 12192000"/>
              <a:gd name="connsiteY334" fmla="*/ 614596 h 6858000"/>
              <a:gd name="connsiteX335" fmla="*/ 10305653 w 12192000"/>
              <a:gd name="connsiteY335" fmla="*/ 614596 h 6858000"/>
              <a:gd name="connsiteX336" fmla="*/ 10305653 w 12192000"/>
              <a:gd name="connsiteY336" fmla="*/ 603097 h 6858000"/>
              <a:gd name="connsiteX337" fmla="*/ 10285450 w 12192000"/>
              <a:gd name="connsiteY337" fmla="*/ 545090 h 6858000"/>
              <a:gd name="connsiteX338" fmla="*/ 10224362 w 12192000"/>
              <a:gd name="connsiteY338" fmla="*/ 519623 h 6858000"/>
              <a:gd name="connsiteX339" fmla="*/ 8921057 w 12192000"/>
              <a:gd name="connsiteY339" fmla="*/ 519610 h 6858000"/>
              <a:gd name="connsiteX340" fmla="*/ 8858713 w 12192000"/>
              <a:gd name="connsiteY340" fmla="*/ 543932 h 6858000"/>
              <a:gd name="connsiteX341" fmla="*/ 8832813 w 12192000"/>
              <a:gd name="connsiteY341" fmla="*/ 604394 h 6858000"/>
              <a:gd name="connsiteX342" fmla="*/ 8832826 w 12192000"/>
              <a:gd name="connsiteY342" fmla="*/ 604471 h 6858000"/>
              <a:gd name="connsiteX343" fmla="*/ 8873774 w 12192000"/>
              <a:gd name="connsiteY343" fmla="*/ 604471 h 6858000"/>
              <a:gd name="connsiteX344" fmla="*/ 8873748 w 12192000"/>
              <a:gd name="connsiteY344" fmla="*/ 604394 h 6858000"/>
              <a:gd name="connsiteX345" fmla="*/ 8887602 w 12192000"/>
              <a:gd name="connsiteY345" fmla="*/ 570277 h 6858000"/>
              <a:gd name="connsiteX346" fmla="*/ 8921057 w 12192000"/>
              <a:gd name="connsiteY346" fmla="*/ 556959 h 6858000"/>
              <a:gd name="connsiteX347" fmla="*/ 8954501 w 12192000"/>
              <a:gd name="connsiteY347" fmla="*/ 570265 h 6858000"/>
              <a:gd name="connsiteX348" fmla="*/ 8968519 w 12192000"/>
              <a:gd name="connsiteY348" fmla="*/ 604394 h 6858000"/>
              <a:gd name="connsiteX349" fmla="*/ 8968506 w 12192000"/>
              <a:gd name="connsiteY349" fmla="*/ 604471 h 6858000"/>
              <a:gd name="connsiteX350" fmla="*/ 9009276 w 12192000"/>
              <a:gd name="connsiteY350" fmla="*/ 604471 h 6858000"/>
              <a:gd name="connsiteX351" fmla="*/ 9009301 w 12192000"/>
              <a:gd name="connsiteY351" fmla="*/ 604394 h 6858000"/>
              <a:gd name="connsiteX352" fmla="*/ 8983237 w 12192000"/>
              <a:gd name="connsiteY352" fmla="*/ 543932 h 6858000"/>
              <a:gd name="connsiteX353" fmla="*/ 8921057 w 12192000"/>
              <a:gd name="connsiteY353" fmla="*/ 519610 h 6858000"/>
              <a:gd name="connsiteX354" fmla="*/ 10070686 w 12192000"/>
              <a:gd name="connsiteY354" fmla="*/ 456045 h 6858000"/>
              <a:gd name="connsiteX355" fmla="*/ 10070686 w 12192000"/>
              <a:gd name="connsiteY355" fmla="*/ 684624 h 6858000"/>
              <a:gd name="connsiteX356" fmla="*/ 10111494 w 12192000"/>
              <a:gd name="connsiteY356" fmla="*/ 684624 h 6858000"/>
              <a:gd name="connsiteX357" fmla="*/ 10111494 w 12192000"/>
              <a:gd name="connsiteY357" fmla="*/ 456045 h 6858000"/>
              <a:gd name="connsiteX358" fmla="*/ 9689774 w 12192000"/>
              <a:gd name="connsiteY358" fmla="*/ 456045 h 6858000"/>
              <a:gd name="connsiteX359" fmla="*/ 9689774 w 12192000"/>
              <a:gd name="connsiteY359" fmla="*/ 684625 h 6858000"/>
              <a:gd name="connsiteX360" fmla="*/ 9730544 w 12192000"/>
              <a:gd name="connsiteY360" fmla="*/ 684625 h 6858000"/>
              <a:gd name="connsiteX361" fmla="*/ 9730544 w 12192000"/>
              <a:gd name="connsiteY361" fmla="*/ 601812 h 6858000"/>
              <a:gd name="connsiteX362" fmla="*/ 9742604 w 12192000"/>
              <a:gd name="connsiteY362" fmla="*/ 569310 h 6858000"/>
              <a:gd name="connsiteX363" fmla="*/ 9771722 w 12192000"/>
              <a:gd name="connsiteY363" fmla="*/ 556984 h 6858000"/>
              <a:gd name="connsiteX364" fmla="*/ 9804147 w 12192000"/>
              <a:gd name="connsiteY364" fmla="*/ 590186 h 6858000"/>
              <a:gd name="connsiteX365" fmla="*/ 9804147 w 12192000"/>
              <a:gd name="connsiteY365" fmla="*/ 684625 h 6858000"/>
              <a:gd name="connsiteX366" fmla="*/ 9845095 w 12192000"/>
              <a:gd name="connsiteY366" fmla="*/ 684625 h 6858000"/>
              <a:gd name="connsiteX367" fmla="*/ 9845095 w 12192000"/>
              <a:gd name="connsiteY367" fmla="*/ 574691 h 6858000"/>
              <a:gd name="connsiteX368" fmla="*/ 9829423 w 12192000"/>
              <a:gd name="connsiteY368" fmla="*/ 533629 h 6858000"/>
              <a:gd name="connsiteX369" fmla="*/ 9786898 w 12192000"/>
              <a:gd name="connsiteY369" fmla="*/ 519610 h 6858000"/>
              <a:gd name="connsiteX370" fmla="*/ 9756304 w 12192000"/>
              <a:gd name="connsiteY370" fmla="*/ 526276 h 6858000"/>
              <a:gd name="connsiteX371" fmla="*/ 9733089 w 12192000"/>
              <a:gd name="connsiteY371" fmla="*/ 543767 h 6858000"/>
              <a:gd name="connsiteX372" fmla="*/ 9730544 w 12192000"/>
              <a:gd name="connsiteY372" fmla="*/ 547024 h 6858000"/>
              <a:gd name="connsiteX373" fmla="*/ 9730544 w 12192000"/>
              <a:gd name="connsiteY373" fmla="*/ 456045 h 6858000"/>
              <a:gd name="connsiteX374" fmla="*/ 9200291 w 12192000"/>
              <a:gd name="connsiteY374" fmla="*/ 456045 h 6858000"/>
              <a:gd name="connsiteX375" fmla="*/ 9200291 w 12192000"/>
              <a:gd name="connsiteY375" fmla="*/ 684625 h 6858000"/>
              <a:gd name="connsiteX376" fmla="*/ 9241061 w 12192000"/>
              <a:gd name="connsiteY376" fmla="*/ 684625 h 6858000"/>
              <a:gd name="connsiteX377" fmla="*/ 9241061 w 12192000"/>
              <a:gd name="connsiteY377" fmla="*/ 601812 h 6858000"/>
              <a:gd name="connsiteX378" fmla="*/ 9253133 w 12192000"/>
              <a:gd name="connsiteY378" fmla="*/ 569310 h 6858000"/>
              <a:gd name="connsiteX379" fmla="*/ 9282238 w 12192000"/>
              <a:gd name="connsiteY379" fmla="*/ 556984 h 6858000"/>
              <a:gd name="connsiteX380" fmla="*/ 9314664 w 12192000"/>
              <a:gd name="connsiteY380" fmla="*/ 590186 h 6858000"/>
              <a:gd name="connsiteX381" fmla="*/ 9314664 w 12192000"/>
              <a:gd name="connsiteY381" fmla="*/ 684625 h 6858000"/>
              <a:gd name="connsiteX382" fmla="*/ 9355612 w 12192000"/>
              <a:gd name="connsiteY382" fmla="*/ 684625 h 6858000"/>
              <a:gd name="connsiteX383" fmla="*/ 9355612 w 12192000"/>
              <a:gd name="connsiteY383" fmla="*/ 574691 h 6858000"/>
              <a:gd name="connsiteX384" fmla="*/ 9339940 w 12192000"/>
              <a:gd name="connsiteY384" fmla="*/ 533629 h 6858000"/>
              <a:gd name="connsiteX385" fmla="*/ 9297414 w 12192000"/>
              <a:gd name="connsiteY385" fmla="*/ 519610 h 6858000"/>
              <a:gd name="connsiteX386" fmla="*/ 9266821 w 12192000"/>
              <a:gd name="connsiteY386" fmla="*/ 526276 h 6858000"/>
              <a:gd name="connsiteX387" fmla="*/ 9243605 w 12192000"/>
              <a:gd name="connsiteY387" fmla="*/ 543767 h 6858000"/>
              <a:gd name="connsiteX388" fmla="*/ 9241061 w 12192000"/>
              <a:gd name="connsiteY388" fmla="*/ 547024 h 6858000"/>
              <a:gd name="connsiteX389" fmla="*/ 9241061 w 12192000"/>
              <a:gd name="connsiteY389" fmla="*/ 456045 h 6858000"/>
              <a:gd name="connsiteX390" fmla="*/ 8617923 w 12192000"/>
              <a:gd name="connsiteY390" fmla="*/ 456045 h 6858000"/>
              <a:gd name="connsiteX391" fmla="*/ 8617923 w 12192000"/>
              <a:gd name="connsiteY391" fmla="*/ 684625 h 6858000"/>
              <a:gd name="connsiteX392" fmla="*/ 8662099 w 12192000"/>
              <a:gd name="connsiteY392" fmla="*/ 684625 h 6858000"/>
              <a:gd name="connsiteX393" fmla="*/ 8662099 w 12192000"/>
              <a:gd name="connsiteY393" fmla="*/ 582464 h 6858000"/>
              <a:gd name="connsiteX394" fmla="*/ 8756857 w 12192000"/>
              <a:gd name="connsiteY394" fmla="*/ 582464 h 6858000"/>
              <a:gd name="connsiteX395" fmla="*/ 8756857 w 12192000"/>
              <a:gd name="connsiteY395" fmla="*/ 684625 h 6858000"/>
              <a:gd name="connsiteX396" fmla="*/ 8801036 w 12192000"/>
              <a:gd name="connsiteY396" fmla="*/ 684625 h 6858000"/>
              <a:gd name="connsiteX397" fmla="*/ 8801036 w 12192000"/>
              <a:gd name="connsiteY397" fmla="*/ 456045 h 6858000"/>
              <a:gd name="connsiteX398" fmla="*/ 8756856 w 12192000"/>
              <a:gd name="connsiteY398" fmla="*/ 456045 h 6858000"/>
              <a:gd name="connsiteX399" fmla="*/ 8756856 w 12192000"/>
              <a:gd name="connsiteY399" fmla="*/ 545624 h 6858000"/>
              <a:gd name="connsiteX400" fmla="*/ 8662099 w 12192000"/>
              <a:gd name="connsiteY400" fmla="*/ 545624 h 6858000"/>
              <a:gd name="connsiteX401" fmla="*/ 8662099 w 12192000"/>
              <a:gd name="connsiteY401" fmla="*/ 456045 h 6858000"/>
              <a:gd name="connsiteX402" fmla="*/ 0 w 12192000"/>
              <a:gd name="connsiteY402" fmla="*/ 0 h 6858000"/>
              <a:gd name="connsiteX403" fmla="*/ 12192000 w 12192000"/>
              <a:gd name="connsiteY403" fmla="*/ 0 h 6858000"/>
              <a:gd name="connsiteX404" fmla="*/ 12192000 w 12192000"/>
              <a:gd name="connsiteY404" fmla="*/ 6858000 h 6858000"/>
              <a:gd name="connsiteX405" fmla="*/ 0 w 12192000"/>
              <a:gd name="connsiteY40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12192000" h="6858000">
                <a:moveTo>
                  <a:pt x="8925582" y="6106438"/>
                </a:moveTo>
                <a:cubicBezTo>
                  <a:pt x="8892777" y="6106438"/>
                  <a:pt x="8866182" y="6133032"/>
                  <a:pt x="8866182" y="6165838"/>
                </a:cubicBezTo>
                <a:lnTo>
                  <a:pt x="8984982" y="6165838"/>
                </a:lnTo>
                <a:cubicBezTo>
                  <a:pt x="8984982" y="6133032"/>
                  <a:pt x="8958388" y="6106438"/>
                  <a:pt x="8925582" y="6106438"/>
                </a:cubicBezTo>
                <a:close/>
                <a:moveTo>
                  <a:pt x="8925582" y="4738013"/>
                </a:moveTo>
                <a:cubicBezTo>
                  <a:pt x="8892777" y="4738013"/>
                  <a:pt x="8866182" y="4764607"/>
                  <a:pt x="8866182" y="4797413"/>
                </a:cubicBezTo>
                <a:lnTo>
                  <a:pt x="8984982" y="4797413"/>
                </a:lnTo>
                <a:cubicBezTo>
                  <a:pt x="8984982" y="4764607"/>
                  <a:pt x="8958388" y="4738013"/>
                  <a:pt x="8925582" y="4738013"/>
                </a:cubicBezTo>
                <a:close/>
                <a:moveTo>
                  <a:pt x="8925582" y="3369588"/>
                </a:moveTo>
                <a:cubicBezTo>
                  <a:pt x="8892777" y="3369588"/>
                  <a:pt x="8866182" y="3396182"/>
                  <a:pt x="8866182" y="3428988"/>
                </a:cubicBezTo>
                <a:lnTo>
                  <a:pt x="8984982" y="3428988"/>
                </a:lnTo>
                <a:cubicBezTo>
                  <a:pt x="8984982" y="3396182"/>
                  <a:pt x="8958388" y="3369588"/>
                  <a:pt x="8925582" y="3369588"/>
                </a:cubicBezTo>
                <a:close/>
                <a:moveTo>
                  <a:pt x="8925582" y="2001163"/>
                </a:moveTo>
                <a:cubicBezTo>
                  <a:pt x="8892777" y="2001163"/>
                  <a:pt x="8866182" y="2027757"/>
                  <a:pt x="8866182" y="2060563"/>
                </a:cubicBezTo>
                <a:lnTo>
                  <a:pt x="8984982" y="2060563"/>
                </a:lnTo>
                <a:cubicBezTo>
                  <a:pt x="8984982" y="2027757"/>
                  <a:pt x="8958388" y="2001163"/>
                  <a:pt x="8925582" y="2001163"/>
                </a:cubicBezTo>
                <a:close/>
                <a:moveTo>
                  <a:pt x="8662099" y="870437"/>
                </a:moveTo>
                <a:lnTo>
                  <a:pt x="8706164" y="870437"/>
                </a:lnTo>
                <a:cubicBezTo>
                  <a:pt x="8729723" y="870437"/>
                  <a:pt x="8741681" y="880690"/>
                  <a:pt x="8741681" y="900903"/>
                </a:cubicBezTo>
                <a:cubicBezTo>
                  <a:pt x="8741681" y="921104"/>
                  <a:pt x="8729723" y="931382"/>
                  <a:pt x="8706164" y="931382"/>
                </a:cubicBezTo>
                <a:lnTo>
                  <a:pt x="8662099" y="931382"/>
                </a:lnTo>
                <a:close/>
                <a:moveTo>
                  <a:pt x="10016254" y="841229"/>
                </a:moveTo>
                <a:lnTo>
                  <a:pt x="10016254" y="841230"/>
                </a:lnTo>
                <a:cubicBezTo>
                  <a:pt x="10030068" y="841230"/>
                  <a:pt x="10041351" y="845822"/>
                  <a:pt x="10049760" y="854905"/>
                </a:cubicBezTo>
                <a:cubicBezTo>
                  <a:pt x="10058296" y="864089"/>
                  <a:pt x="10062430" y="875118"/>
                  <a:pt x="10062430" y="888640"/>
                </a:cubicBezTo>
                <a:cubicBezTo>
                  <a:pt x="10062430" y="902162"/>
                  <a:pt x="10058296" y="913204"/>
                  <a:pt x="10049760" y="922350"/>
                </a:cubicBezTo>
                <a:cubicBezTo>
                  <a:pt x="10041352" y="931446"/>
                  <a:pt x="10030068" y="936051"/>
                  <a:pt x="10016254" y="936051"/>
                </a:cubicBezTo>
                <a:cubicBezTo>
                  <a:pt x="10002464" y="936051"/>
                  <a:pt x="9991181" y="931446"/>
                  <a:pt x="9982760" y="922350"/>
                </a:cubicBezTo>
                <a:cubicBezTo>
                  <a:pt x="9974339" y="913140"/>
                  <a:pt x="9970268" y="902099"/>
                  <a:pt x="9970268" y="888640"/>
                </a:cubicBezTo>
                <a:cubicBezTo>
                  <a:pt x="9970268" y="875195"/>
                  <a:pt x="9974339" y="864152"/>
                  <a:pt x="9982760" y="854904"/>
                </a:cubicBezTo>
                <a:cubicBezTo>
                  <a:pt x="9991181" y="845822"/>
                  <a:pt x="10002464" y="841229"/>
                  <a:pt x="10016254" y="841229"/>
                </a:cubicBezTo>
                <a:close/>
                <a:moveTo>
                  <a:pt x="10373795" y="834768"/>
                </a:moveTo>
                <a:cubicBezTo>
                  <a:pt x="10384395" y="834768"/>
                  <a:pt x="10393578" y="838139"/>
                  <a:pt x="10401074" y="844805"/>
                </a:cubicBezTo>
                <a:cubicBezTo>
                  <a:pt x="10408578" y="851293"/>
                  <a:pt x="10412993" y="859930"/>
                  <a:pt x="10414148" y="870412"/>
                </a:cubicBezTo>
                <a:lnTo>
                  <a:pt x="10414328" y="872002"/>
                </a:lnTo>
                <a:lnTo>
                  <a:pt x="10330279" y="872002"/>
                </a:lnTo>
                <a:lnTo>
                  <a:pt x="10330766" y="870195"/>
                </a:lnTo>
                <a:cubicBezTo>
                  <a:pt x="10336576" y="848367"/>
                  <a:pt x="10353090" y="834768"/>
                  <a:pt x="10373795" y="834768"/>
                </a:cubicBezTo>
                <a:close/>
                <a:moveTo>
                  <a:pt x="9496266" y="834768"/>
                </a:moveTo>
                <a:cubicBezTo>
                  <a:pt x="9506862" y="834768"/>
                  <a:pt x="9516033" y="838139"/>
                  <a:pt x="9523539" y="844805"/>
                </a:cubicBezTo>
                <a:cubicBezTo>
                  <a:pt x="9531044" y="851293"/>
                  <a:pt x="9535433" y="859930"/>
                  <a:pt x="9536616" y="870411"/>
                </a:cubicBezTo>
                <a:lnTo>
                  <a:pt x="9536782" y="872002"/>
                </a:lnTo>
                <a:lnTo>
                  <a:pt x="9452748" y="872002"/>
                </a:lnTo>
                <a:lnTo>
                  <a:pt x="9453218" y="870195"/>
                </a:lnTo>
                <a:cubicBezTo>
                  <a:pt x="9459044" y="848366"/>
                  <a:pt x="9475556" y="834768"/>
                  <a:pt x="9496266" y="834768"/>
                </a:cubicBezTo>
                <a:close/>
                <a:moveTo>
                  <a:pt x="9023904" y="834768"/>
                </a:moveTo>
                <a:cubicBezTo>
                  <a:pt x="9034501" y="834768"/>
                  <a:pt x="9043686" y="838139"/>
                  <a:pt x="9051178" y="844805"/>
                </a:cubicBezTo>
                <a:cubicBezTo>
                  <a:pt x="9058683" y="851293"/>
                  <a:pt x="9063085" y="859930"/>
                  <a:pt x="9064255" y="870411"/>
                </a:cubicBezTo>
                <a:lnTo>
                  <a:pt x="9064433" y="872002"/>
                </a:lnTo>
                <a:lnTo>
                  <a:pt x="8980386" y="872002"/>
                </a:lnTo>
                <a:lnTo>
                  <a:pt x="8980870" y="870195"/>
                </a:lnTo>
                <a:cubicBezTo>
                  <a:pt x="8986696" y="848366"/>
                  <a:pt x="9003195" y="834768"/>
                  <a:pt x="9023904" y="834768"/>
                </a:cubicBezTo>
                <a:close/>
                <a:moveTo>
                  <a:pt x="10123744" y="808385"/>
                </a:moveTo>
                <a:lnTo>
                  <a:pt x="10201776" y="968883"/>
                </a:lnTo>
                <a:lnTo>
                  <a:pt x="10212054" y="968883"/>
                </a:lnTo>
                <a:lnTo>
                  <a:pt x="10290083" y="808385"/>
                </a:lnTo>
                <a:lnTo>
                  <a:pt x="10246020" y="808385"/>
                </a:lnTo>
                <a:lnTo>
                  <a:pt x="10207001" y="892622"/>
                </a:lnTo>
                <a:lnTo>
                  <a:pt x="10167825" y="808385"/>
                </a:lnTo>
                <a:close/>
                <a:moveTo>
                  <a:pt x="10373795" y="803870"/>
                </a:moveTo>
                <a:cubicBezTo>
                  <a:pt x="10350594" y="803870"/>
                  <a:pt x="10330721" y="811973"/>
                  <a:pt x="10314694" y="827988"/>
                </a:cubicBezTo>
                <a:cubicBezTo>
                  <a:pt x="10298809" y="843876"/>
                  <a:pt x="10290728" y="863861"/>
                  <a:pt x="10290728" y="887343"/>
                </a:cubicBezTo>
                <a:cubicBezTo>
                  <a:pt x="10290728" y="903409"/>
                  <a:pt x="10294633" y="918141"/>
                  <a:pt x="10302332" y="931179"/>
                </a:cubicBezTo>
                <a:cubicBezTo>
                  <a:pt x="10309896" y="944192"/>
                  <a:pt x="10320811" y="954938"/>
                  <a:pt x="10333944" y="962294"/>
                </a:cubicBezTo>
                <a:cubicBezTo>
                  <a:pt x="10347415" y="969784"/>
                  <a:pt x="10362595" y="973667"/>
                  <a:pt x="10378008" y="973565"/>
                </a:cubicBezTo>
                <a:cubicBezTo>
                  <a:pt x="10400287" y="973683"/>
                  <a:pt x="10422199" y="967931"/>
                  <a:pt x="10441547" y="956887"/>
                </a:cubicBezTo>
                <a:lnTo>
                  <a:pt x="10443084" y="917822"/>
                </a:lnTo>
                <a:lnTo>
                  <a:pt x="10440392" y="917822"/>
                </a:lnTo>
                <a:cubicBezTo>
                  <a:pt x="10423698" y="932057"/>
                  <a:pt x="10403743" y="939282"/>
                  <a:pt x="10381074" y="939282"/>
                </a:cubicBezTo>
                <a:cubicBezTo>
                  <a:pt x="10353810" y="939282"/>
                  <a:pt x="10334589" y="924805"/>
                  <a:pt x="10329619" y="900547"/>
                </a:cubicBezTo>
                <a:lnTo>
                  <a:pt x="10329259" y="898843"/>
                </a:lnTo>
                <a:lnTo>
                  <a:pt x="10455093" y="898843"/>
                </a:lnTo>
                <a:lnTo>
                  <a:pt x="10455093" y="887343"/>
                </a:lnTo>
                <a:cubicBezTo>
                  <a:pt x="10455093" y="865133"/>
                  <a:pt x="10448114" y="845085"/>
                  <a:pt x="10434898" y="829336"/>
                </a:cubicBezTo>
                <a:cubicBezTo>
                  <a:pt x="10421629" y="813130"/>
                  <a:pt x="10399365" y="803870"/>
                  <a:pt x="10373795" y="803870"/>
                </a:cubicBezTo>
                <a:close/>
                <a:moveTo>
                  <a:pt x="9496266" y="803870"/>
                </a:moveTo>
                <a:cubicBezTo>
                  <a:pt x="9473062" y="803870"/>
                  <a:pt x="9453193" y="811973"/>
                  <a:pt x="9437164" y="827988"/>
                </a:cubicBezTo>
                <a:cubicBezTo>
                  <a:pt x="9421276" y="843876"/>
                  <a:pt x="9413199" y="863861"/>
                  <a:pt x="9413199" y="887343"/>
                </a:cubicBezTo>
                <a:cubicBezTo>
                  <a:pt x="9413199" y="903409"/>
                  <a:pt x="9417091" y="918141"/>
                  <a:pt x="9424800" y="931179"/>
                </a:cubicBezTo>
                <a:cubicBezTo>
                  <a:pt x="9432363" y="944192"/>
                  <a:pt x="9443280" y="954938"/>
                  <a:pt x="9456411" y="962294"/>
                </a:cubicBezTo>
                <a:cubicBezTo>
                  <a:pt x="9469883" y="969786"/>
                  <a:pt x="9485062" y="973668"/>
                  <a:pt x="9500476" y="973565"/>
                </a:cubicBezTo>
                <a:lnTo>
                  <a:pt x="9500476" y="973564"/>
                </a:lnTo>
                <a:cubicBezTo>
                  <a:pt x="9522753" y="973681"/>
                  <a:pt x="9544668" y="967930"/>
                  <a:pt x="9564017" y="956887"/>
                </a:cubicBezTo>
                <a:lnTo>
                  <a:pt x="9565556" y="917822"/>
                </a:lnTo>
                <a:lnTo>
                  <a:pt x="9562859" y="917822"/>
                </a:lnTo>
                <a:cubicBezTo>
                  <a:pt x="9546169" y="932056"/>
                  <a:pt x="9526210" y="939282"/>
                  <a:pt x="9503541" y="939282"/>
                </a:cubicBezTo>
                <a:cubicBezTo>
                  <a:pt x="9476281" y="939282"/>
                  <a:pt x="9457060" y="924805"/>
                  <a:pt x="9452061" y="900546"/>
                </a:cubicBezTo>
                <a:lnTo>
                  <a:pt x="9451730" y="898842"/>
                </a:lnTo>
                <a:lnTo>
                  <a:pt x="9577564" y="898842"/>
                </a:lnTo>
                <a:lnTo>
                  <a:pt x="9577564" y="887343"/>
                </a:lnTo>
                <a:cubicBezTo>
                  <a:pt x="9577564" y="865133"/>
                  <a:pt x="9570580" y="845085"/>
                  <a:pt x="9557363" y="829336"/>
                </a:cubicBezTo>
                <a:cubicBezTo>
                  <a:pt x="9544095" y="813130"/>
                  <a:pt x="9521834" y="803870"/>
                  <a:pt x="9496266" y="803870"/>
                </a:cubicBezTo>
                <a:close/>
                <a:moveTo>
                  <a:pt x="9023904" y="803870"/>
                </a:moveTo>
                <a:cubicBezTo>
                  <a:pt x="9000714" y="803870"/>
                  <a:pt x="8980832" y="811973"/>
                  <a:pt x="8964804" y="827988"/>
                </a:cubicBezTo>
                <a:cubicBezTo>
                  <a:pt x="8948915" y="843876"/>
                  <a:pt x="8940838" y="863861"/>
                  <a:pt x="8940838" y="887343"/>
                </a:cubicBezTo>
                <a:cubicBezTo>
                  <a:pt x="8940838" y="903409"/>
                  <a:pt x="8944743" y="918141"/>
                  <a:pt x="8952439" y="931179"/>
                </a:cubicBezTo>
                <a:cubicBezTo>
                  <a:pt x="8960002" y="944192"/>
                  <a:pt x="8970919" y="954938"/>
                  <a:pt x="8984050" y="962294"/>
                </a:cubicBezTo>
                <a:cubicBezTo>
                  <a:pt x="8997522" y="969784"/>
                  <a:pt x="9012701" y="973667"/>
                  <a:pt x="9028115" y="973565"/>
                </a:cubicBezTo>
                <a:lnTo>
                  <a:pt x="9028115" y="973564"/>
                </a:lnTo>
                <a:cubicBezTo>
                  <a:pt x="9050393" y="973683"/>
                  <a:pt x="9072308" y="967931"/>
                  <a:pt x="9091656" y="956887"/>
                </a:cubicBezTo>
                <a:lnTo>
                  <a:pt x="9093195" y="917822"/>
                </a:lnTo>
                <a:lnTo>
                  <a:pt x="9090498" y="917822"/>
                </a:lnTo>
                <a:cubicBezTo>
                  <a:pt x="9073808" y="932057"/>
                  <a:pt x="9053849" y="939282"/>
                  <a:pt x="9031181" y="939282"/>
                </a:cubicBezTo>
                <a:cubicBezTo>
                  <a:pt x="9003933" y="939282"/>
                  <a:pt x="8984699" y="924805"/>
                  <a:pt x="8979713" y="900547"/>
                </a:cubicBezTo>
                <a:lnTo>
                  <a:pt x="8979369" y="898843"/>
                </a:lnTo>
                <a:lnTo>
                  <a:pt x="9105203" y="898843"/>
                </a:lnTo>
                <a:lnTo>
                  <a:pt x="9105203" y="887343"/>
                </a:lnTo>
                <a:cubicBezTo>
                  <a:pt x="9105203" y="865133"/>
                  <a:pt x="9098219" y="845085"/>
                  <a:pt x="9085003" y="829336"/>
                </a:cubicBezTo>
                <a:cubicBezTo>
                  <a:pt x="9071735" y="813130"/>
                  <a:pt x="9049474" y="803870"/>
                  <a:pt x="9023904" y="803870"/>
                </a:cubicBezTo>
                <a:close/>
                <a:moveTo>
                  <a:pt x="10580484" y="803869"/>
                </a:moveTo>
                <a:cubicBezTo>
                  <a:pt x="10570192" y="803833"/>
                  <a:pt x="10560019" y="806107"/>
                  <a:pt x="10550716" y="810522"/>
                </a:cubicBezTo>
                <a:cubicBezTo>
                  <a:pt x="10541848" y="814460"/>
                  <a:pt x="10534045" y="820456"/>
                  <a:pt x="10527958" y="828013"/>
                </a:cubicBezTo>
                <a:lnTo>
                  <a:pt x="10525439" y="831244"/>
                </a:lnTo>
                <a:lnTo>
                  <a:pt x="10525439" y="808397"/>
                </a:lnTo>
                <a:lnTo>
                  <a:pt x="10484658" y="808397"/>
                </a:lnTo>
                <a:lnTo>
                  <a:pt x="10484658" y="968883"/>
                </a:lnTo>
                <a:lnTo>
                  <a:pt x="10525439" y="968883"/>
                </a:lnTo>
                <a:lnTo>
                  <a:pt x="10525439" y="886071"/>
                </a:lnTo>
                <a:cubicBezTo>
                  <a:pt x="10525439" y="872650"/>
                  <a:pt x="10529089" y="861673"/>
                  <a:pt x="10536308" y="853505"/>
                </a:cubicBezTo>
                <a:cubicBezTo>
                  <a:pt x="10543430" y="845364"/>
                  <a:pt x="10552703" y="841230"/>
                  <a:pt x="10563843" y="841230"/>
                </a:cubicBezTo>
                <a:cubicBezTo>
                  <a:pt x="10584262" y="841230"/>
                  <a:pt x="10596452" y="853633"/>
                  <a:pt x="10596452" y="874431"/>
                </a:cubicBezTo>
                <a:lnTo>
                  <a:pt x="10596452" y="968883"/>
                </a:lnTo>
                <a:lnTo>
                  <a:pt x="10637217" y="968883"/>
                </a:lnTo>
                <a:lnTo>
                  <a:pt x="10637217" y="858950"/>
                </a:lnTo>
                <a:cubicBezTo>
                  <a:pt x="10637217" y="840925"/>
                  <a:pt x="10632052" y="827123"/>
                  <a:pt x="10621879" y="817862"/>
                </a:cubicBezTo>
                <a:cubicBezTo>
                  <a:pt x="10611602" y="808589"/>
                  <a:pt x="10597681" y="803869"/>
                  <a:pt x="10580484" y="803869"/>
                </a:cubicBezTo>
                <a:close/>
                <a:moveTo>
                  <a:pt x="10009970" y="803869"/>
                </a:moveTo>
                <a:cubicBezTo>
                  <a:pt x="9995617" y="803788"/>
                  <a:pt x="9981532" y="807751"/>
                  <a:pt x="9969327" y="815305"/>
                </a:cubicBezTo>
                <a:cubicBezTo>
                  <a:pt x="9956963" y="822751"/>
                  <a:pt x="9946824" y="833377"/>
                  <a:pt x="9939967" y="846076"/>
                </a:cubicBezTo>
                <a:cubicBezTo>
                  <a:pt x="9932793" y="859116"/>
                  <a:pt x="9929320" y="873032"/>
                  <a:pt x="9929320" y="888666"/>
                </a:cubicBezTo>
                <a:cubicBezTo>
                  <a:pt x="9929167" y="917237"/>
                  <a:pt x="9941875" y="943543"/>
                  <a:pt x="9963310" y="958987"/>
                </a:cubicBezTo>
                <a:cubicBezTo>
                  <a:pt x="9976080" y="968406"/>
                  <a:pt x="9991519" y="973512"/>
                  <a:pt x="10007387" y="973565"/>
                </a:cubicBezTo>
                <a:cubicBezTo>
                  <a:pt x="10019166" y="973565"/>
                  <a:pt x="10029000" y="971961"/>
                  <a:pt x="10036544" y="968832"/>
                </a:cubicBezTo>
                <a:cubicBezTo>
                  <a:pt x="10044460" y="965310"/>
                  <a:pt x="10051701" y="960433"/>
                  <a:pt x="10057940" y="954420"/>
                </a:cubicBezTo>
                <a:lnTo>
                  <a:pt x="10060318" y="952142"/>
                </a:lnTo>
                <a:lnTo>
                  <a:pt x="10060318" y="968870"/>
                </a:lnTo>
                <a:lnTo>
                  <a:pt x="10101266" y="968870"/>
                </a:lnTo>
                <a:lnTo>
                  <a:pt x="10101266" y="808385"/>
                </a:lnTo>
                <a:lnTo>
                  <a:pt x="10060318" y="808385"/>
                </a:lnTo>
                <a:lnTo>
                  <a:pt x="10060318" y="825927"/>
                </a:lnTo>
                <a:lnTo>
                  <a:pt x="10057787" y="822696"/>
                </a:lnTo>
                <a:cubicBezTo>
                  <a:pt x="10048717" y="811082"/>
                  <a:pt x="10030399" y="803869"/>
                  <a:pt x="10009970" y="803869"/>
                </a:cubicBezTo>
                <a:close/>
                <a:moveTo>
                  <a:pt x="9693031" y="803869"/>
                </a:moveTo>
                <a:cubicBezTo>
                  <a:pt x="9677308" y="803869"/>
                  <a:pt x="9662017" y="811464"/>
                  <a:pt x="9652134" y="824133"/>
                </a:cubicBezTo>
                <a:lnTo>
                  <a:pt x="9649602" y="827402"/>
                </a:lnTo>
                <a:lnTo>
                  <a:pt x="9649602" y="808397"/>
                </a:lnTo>
                <a:lnTo>
                  <a:pt x="9608820" y="808397"/>
                </a:lnTo>
                <a:lnTo>
                  <a:pt x="9608820" y="968883"/>
                </a:lnTo>
                <a:lnTo>
                  <a:pt x="9649602" y="968883"/>
                </a:lnTo>
                <a:lnTo>
                  <a:pt x="9649602" y="881364"/>
                </a:lnTo>
                <a:cubicBezTo>
                  <a:pt x="9649602" y="868185"/>
                  <a:pt x="9653228" y="858110"/>
                  <a:pt x="9660376" y="851457"/>
                </a:cubicBezTo>
                <a:cubicBezTo>
                  <a:pt x="9667526" y="844678"/>
                  <a:pt x="9676596" y="841230"/>
                  <a:pt x="9687383" y="841230"/>
                </a:cubicBezTo>
                <a:cubicBezTo>
                  <a:pt x="9698607" y="841307"/>
                  <a:pt x="9709280" y="846109"/>
                  <a:pt x="9716781" y="854460"/>
                </a:cubicBezTo>
                <a:lnTo>
                  <a:pt x="9720915" y="854460"/>
                </a:lnTo>
                <a:lnTo>
                  <a:pt x="9718155" y="810802"/>
                </a:lnTo>
                <a:cubicBezTo>
                  <a:pt x="9711476" y="806197"/>
                  <a:pt x="9703055" y="803869"/>
                  <a:pt x="9693031" y="803869"/>
                </a:cubicBezTo>
                <a:close/>
                <a:moveTo>
                  <a:pt x="9230197" y="803869"/>
                </a:moveTo>
                <a:cubicBezTo>
                  <a:pt x="9220211" y="803890"/>
                  <a:pt x="9210364" y="806215"/>
                  <a:pt x="9201422" y="810662"/>
                </a:cubicBezTo>
                <a:cubicBezTo>
                  <a:pt x="9191819" y="815381"/>
                  <a:pt x="9184758" y="821055"/>
                  <a:pt x="9179823" y="827962"/>
                </a:cubicBezTo>
                <a:lnTo>
                  <a:pt x="9177266" y="831575"/>
                </a:lnTo>
                <a:lnTo>
                  <a:pt x="9177266" y="808397"/>
                </a:lnTo>
                <a:lnTo>
                  <a:pt x="9136470" y="808397"/>
                </a:lnTo>
                <a:lnTo>
                  <a:pt x="9136470" y="968883"/>
                </a:lnTo>
                <a:lnTo>
                  <a:pt x="9177266" y="968883"/>
                </a:lnTo>
                <a:lnTo>
                  <a:pt x="9177266" y="883959"/>
                </a:lnTo>
                <a:cubicBezTo>
                  <a:pt x="9177266" y="871429"/>
                  <a:pt x="9180802" y="861125"/>
                  <a:pt x="9187786" y="853328"/>
                </a:cubicBezTo>
                <a:cubicBezTo>
                  <a:pt x="9194808" y="845313"/>
                  <a:pt x="9203547" y="841230"/>
                  <a:pt x="9213723" y="841230"/>
                </a:cubicBezTo>
                <a:cubicBezTo>
                  <a:pt x="9231609" y="841230"/>
                  <a:pt x="9240653" y="851521"/>
                  <a:pt x="9240653" y="871862"/>
                </a:cubicBezTo>
                <a:lnTo>
                  <a:pt x="9240653" y="968883"/>
                </a:lnTo>
                <a:lnTo>
                  <a:pt x="9281449" y="968883"/>
                </a:lnTo>
                <a:lnTo>
                  <a:pt x="9281449" y="882331"/>
                </a:lnTo>
                <a:cubicBezTo>
                  <a:pt x="9281449" y="870398"/>
                  <a:pt x="9285011" y="860476"/>
                  <a:pt x="9291995" y="852832"/>
                </a:cubicBezTo>
                <a:cubicBezTo>
                  <a:pt x="9299029" y="845122"/>
                  <a:pt x="9307743" y="841230"/>
                  <a:pt x="9317920" y="841230"/>
                </a:cubicBezTo>
                <a:cubicBezTo>
                  <a:pt x="9335322" y="841230"/>
                  <a:pt x="9344532" y="851814"/>
                  <a:pt x="9344532" y="871862"/>
                </a:cubicBezTo>
                <a:lnTo>
                  <a:pt x="9344532" y="968883"/>
                </a:lnTo>
                <a:lnTo>
                  <a:pt x="9385315" y="968883"/>
                </a:lnTo>
                <a:lnTo>
                  <a:pt x="9385315" y="854268"/>
                </a:lnTo>
                <a:cubicBezTo>
                  <a:pt x="9385315" y="838279"/>
                  <a:pt x="9380811" y="826168"/>
                  <a:pt x="9371538" y="817188"/>
                </a:cubicBezTo>
                <a:cubicBezTo>
                  <a:pt x="9362404" y="808233"/>
                  <a:pt x="9350307" y="803869"/>
                  <a:pt x="9334558" y="803869"/>
                </a:cubicBezTo>
                <a:cubicBezTo>
                  <a:pt x="9312234" y="803869"/>
                  <a:pt x="9293610" y="811476"/>
                  <a:pt x="9279198" y="826499"/>
                </a:cubicBezTo>
                <a:lnTo>
                  <a:pt x="9277862" y="827911"/>
                </a:lnTo>
                <a:lnTo>
                  <a:pt x="9276933" y="826194"/>
                </a:lnTo>
                <a:cubicBezTo>
                  <a:pt x="9268957" y="811374"/>
                  <a:pt x="9253247" y="803869"/>
                  <a:pt x="9230197" y="803869"/>
                </a:cubicBezTo>
                <a:close/>
                <a:moveTo>
                  <a:pt x="8901314" y="803869"/>
                </a:moveTo>
                <a:cubicBezTo>
                  <a:pt x="8885604" y="803869"/>
                  <a:pt x="8870301" y="811464"/>
                  <a:pt x="8860417" y="824133"/>
                </a:cubicBezTo>
                <a:lnTo>
                  <a:pt x="8857885" y="827402"/>
                </a:lnTo>
                <a:lnTo>
                  <a:pt x="8857885" y="808397"/>
                </a:lnTo>
                <a:lnTo>
                  <a:pt x="8817115" y="808397"/>
                </a:lnTo>
                <a:lnTo>
                  <a:pt x="8817115" y="968883"/>
                </a:lnTo>
                <a:lnTo>
                  <a:pt x="8857885" y="968883"/>
                </a:lnTo>
                <a:lnTo>
                  <a:pt x="8857885" y="881364"/>
                </a:lnTo>
                <a:cubicBezTo>
                  <a:pt x="8857885" y="868185"/>
                  <a:pt x="8861511" y="858110"/>
                  <a:pt x="8868660" y="851457"/>
                </a:cubicBezTo>
                <a:cubicBezTo>
                  <a:pt x="8875796" y="844678"/>
                  <a:pt x="8884879" y="841230"/>
                  <a:pt x="8895666" y="841230"/>
                </a:cubicBezTo>
                <a:cubicBezTo>
                  <a:pt x="8906891" y="841307"/>
                  <a:pt x="8917562" y="846109"/>
                  <a:pt x="8925064" y="854460"/>
                </a:cubicBezTo>
                <a:lnTo>
                  <a:pt x="8929198" y="854460"/>
                </a:lnTo>
                <a:lnTo>
                  <a:pt x="8926437" y="810802"/>
                </a:lnTo>
                <a:cubicBezTo>
                  <a:pt x="8919760" y="806197"/>
                  <a:pt x="8911338" y="803869"/>
                  <a:pt x="8901314" y="803869"/>
                </a:cubicBezTo>
                <a:close/>
                <a:moveTo>
                  <a:pt x="8662099" y="777779"/>
                </a:moveTo>
                <a:lnTo>
                  <a:pt x="8698239" y="777779"/>
                </a:lnTo>
                <a:cubicBezTo>
                  <a:pt x="8711571" y="777779"/>
                  <a:pt x="8720450" y="780196"/>
                  <a:pt x="8725423" y="785144"/>
                </a:cubicBezTo>
                <a:cubicBezTo>
                  <a:pt x="8730384" y="790092"/>
                  <a:pt x="8732789" y="796707"/>
                  <a:pt x="8732789" y="805357"/>
                </a:cubicBezTo>
                <a:cubicBezTo>
                  <a:pt x="8732789" y="814008"/>
                  <a:pt x="8730384" y="820622"/>
                  <a:pt x="8725423" y="825571"/>
                </a:cubicBezTo>
                <a:cubicBezTo>
                  <a:pt x="8720475" y="830519"/>
                  <a:pt x="8711584" y="832911"/>
                  <a:pt x="8698239" y="832911"/>
                </a:cubicBezTo>
                <a:lnTo>
                  <a:pt x="8662099" y="832911"/>
                </a:lnTo>
                <a:close/>
                <a:moveTo>
                  <a:pt x="8617916" y="740290"/>
                </a:moveTo>
                <a:lnTo>
                  <a:pt x="8617916" y="968870"/>
                </a:lnTo>
                <a:lnTo>
                  <a:pt x="8710527" y="968870"/>
                </a:lnTo>
                <a:cubicBezTo>
                  <a:pt x="8739696" y="968870"/>
                  <a:pt x="8762149" y="958872"/>
                  <a:pt x="8775441" y="939969"/>
                </a:cubicBezTo>
                <a:cubicBezTo>
                  <a:pt x="8782349" y="930084"/>
                  <a:pt x="8785847" y="918254"/>
                  <a:pt x="8785847" y="904770"/>
                </a:cubicBezTo>
                <a:cubicBezTo>
                  <a:pt x="8785847" y="890790"/>
                  <a:pt x="8781789" y="879316"/>
                  <a:pt x="8773431" y="869712"/>
                </a:cubicBezTo>
                <a:cubicBezTo>
                  <a:pt x="8765049" y="860095"/>
                  <a:pt x="8754401" y="853646"/>
                  <a:pt x="8740867" y="849982"/>
                </a:cubicBezTo>
                <a:lnTo>
                  <a:pt x="8736961" y="848926"/>
                </a:lnTo>
                <a:lnTo>
                  <a:pt x="8740650" y="847323"/>
                </a:lnTo>
                <a:cubicBezTo>
                  <a:pt x="8762390" y="837821"/>
                  <a:pt x="8774856" y="819872"/>
                  <a:pt x="8774856" y="798107"/>
                </a:cubicBezTo>
                <a:cubicBezTo>
                  <a:pt x="8774856" y="780552"/>
                  <a:pt x="8768203" y="766444"/>
                  <a:pt x="8755037" y="756115"/>
                </a:cubicBezTo>
                <a:cubicBezTo>
                  <a:pt x="8741884" y="745608"/>
                  <a:pt x="8722777" y="740290"/>
                  <a:pt x="8698238" y="740290"/>
                </a:cubicBezTo>
                <a:close/>
                <a:moveTo>
                  <a:pt x="9746280" y="740277"/>
                </a:moveTo>
                <a:lnTo>
                  <a:pt x="9746280" y="968883"/>
                </a:lnTo>
                <a:lnTo>
                  <a:pt x="9787063" y="968883"/>
                </a:lnTo>
                <a:lnTo>
                  <a:pt x="9787063" y="886071"/>
                </a:lnTo>
                <a:cubicBezTo>
                  <a:pt x="9787063" y="872663"/>
                  <a:pt x="9791108" y="861748"/>
                  <a:pt x="9799123" y="853569"/>
                </a:cubicBezTo>
                <a:cubicBezTo>
                  <a:pt x="9807328" y="845390"/>
                  <a:pt x="9817122" y="841230"/>
                  <a:pt x="9828227" y="841230"/>
                </a:cubicBezTo>
                <a:cubicBezTo>
                  <a:pt x="9848835" y="841230"/>
                  <a:pt x="9860653" y="853328"/>
                  <a:pt x="9860653" y="874431"/>
                </a:cubicBezTo>
                <a:lnTo>
                  <a:pt x="9860653" y="968883"/>
                </a:lnTo>
                <a:lnTo>
                  <a:pt x="9901601" y="968883"/>
                </a:lnTo>
                <a:lnTo>
                  <a:pt x="9901601" y="858950"/>
                </a:lnTo>
                <a:cubicBezTo>
                  <a:pt x="9901601" y="840849"/>
                  <a:pt x="9896322" y="827034"/>
                  <a:pt x="9885929" y="817862"/>
                </a:cubicBezTo>
                <a:cubicBezTo>
                  <a:pt x="9875333" y="808589"/>
                  <a:pt x="9861034" y="803869"/>
                  <a:pt x="9843404" y="803869"/>
                </a:cubicBezTo>
                <a:cubicBezTo>
                  <a:pt x="9832844" y="803850"/>
                  <a:pt x="9822407" y="806120"/>
                  <a:pt x="9812810" y="810522"/>
                </a:cubicBezTo>
                <a:cubicBezTo>
                  <a:pt x="9803053" y="814936"/>
                  <a:pt x="9795230" y="820813"/>
                  <a:pt x="9789594" y="828013"/>
                </a:cubicBezTo>
                <a:lnTo>
                  <a:pt x="9787063" y="831270"/>
                </a:lnTo>
                <a:lnTo>
                  <a:pt x="9787063" y="740277"/>
                </a:lnTo>
                <a:close/>
                <a:moveTo>
                  <a:pt x="8860837" y="631324"/>
                </a:moveTo>
                <a:cubicBezTo>
                  <a:pt x="8860744" y="641703"/>
                  <a:pt x="8863559" y="651900"/>
                  <a:pt x="8868965" y="660760"/>
                </a:cubicBezTo>
                <a:cubicBezTo>
                  <a:pt x="8874272" y="669569"/>
                  <a:pt x="8881834" y="676802"/>
                  <a:pt x="8890870" y="681711"/>
                </a:cubicBezTo>
                <a:cubicBezTo>
                  <a:pt x="8900113" y="686782"/>
                  <a:pt x="8910502" y="689397"/>
                  <a:pt x="8921044" y="689305"/>
                </a:cubicBezTo>
                <a:cubicBezTo>
                  <a:pt x="8931562" y="689434"/>
                  <a:pt x="8941932" y="686817"/>
                  <a:pt x="8951129" y="681711"/>
                </a:cubicBezTo>
                <a:cubicBezTo>
                  <a:pt x="8960188" y="676798"/>
                  <a:pt x="8967785" y="669574"/>
                  <a:pt x="8973149" y="660773"/>
                </a:cubicBezTo>
                <a:cubicBezTo>
                  <a:pt x="8978556" y="651908"/>
                  <a:pt x="8981377" y="641708"/>
                  <a:pt x="8981290" y="631324"/>
                </a:cubicBezTo>
                <a:close/>
                <a:moveTo>
                  <a:pt x="10224362" y="550522"/>
                </a:moveTo>
                <a:cubicBezTo>
                  <a:pt x="10234948" y="550522"/>
                  <a:pt x="10244130" y="553893"/>
                  <a:pt x="10251627" y="560546"/>
                </a:cubicBezTo>
                <a:cubicBezTo>
                  <a:pt x="10259146" y="567034"/>
                  <a:pt x="10263531" y="575671"/>
                  <a:pt x="10264716" y="586165"/>
                </a:cubicBezTo>
                <a:lnTo>
                  <a:pt x="10264880" y="587755"/>
                </a:lnTo>
                <a:lnTo>
                  <a:pt x="10180839" y="587755"/>
                </a:lnTo>
                <a:lnTo>
                  <a:pt x="10181319" y="585949"/>
                </a:lnTo>
                <a:cubicBezTo>
                  <a:pt x="10187143" y="564107"/>
                  <a:pt x="10203643" y="550522"/>
                  <a:pt x="10224362" y="550522"/>
                </a:cubicBezTo>
                <a:close/>
                <a:moveTo>
                  <a:pt x="9879416" y="524126"/>
                </a:moveTo>
                <a:lnTo>
                  <a:pt x="9879416" y="634098"/>
                </a:lnTo>
                <a:cubicBezTo>
                  <a:pt x="9879416" y="652047"/>
                  <a:pt x="9884593" y="665912"/>
                  <a:pt x="9894796" y="675313"/>
                </a:cubicBezTo>
                <a:cubicBezTo>
                  <a:pt x="9905036" y="684612"/>
                  <a:pt x="9919016" y="689306"/>
                  <a:pt x="9936328" y="689306"/>
                </a:cubicBezTo>
                <a:lnTo>
                  <a:pt x="9936328" y="689305"/>
                </a:lnTo>
                <a:cubicBezTo>
                  <a:pt x="9946618" y="689344"/>
                  <a:pt x="9956786" y="687075"/>
                  <a:pt x="9966082" y="682665"/>
                </a:cubicBezTo>
                <a:cubicBezTo>
                  <a:pt x="9975585" y="678175"/>
                  <a:pt x="9983039" y="672387"/>
                  <a:pt x="9988840" y="664996"/>
                </a:cubicBezTo>
                <a:lnTo>
                  <a:pt x="9991371" y="661765"/>
                </a:lnTo>
                <a:lnTo>
                  <a:pt x="9991371" y="684625"/>
                </a:lnTo>
                <a:lnTo>
                  <a:pt x="10032154" y="684625"/>
                </a:lnTo>
                <a:lnTo>
                  <a:pt x="10032154" y="524126"/>
                </a:lnTo>
                <a:lnTo>
                  <a:pt x="9991371" y="524126"/>
                </a:lnTo>
                <a:lnTo>
                  <a:pt x="9991371" y="607117"/>
                </a:lnTo>
                <a:cubicBezTo>
                  <a:pt x="9991371" y="620550"/>
                  <a:pt x="9987709" y="631503"/>
                  <a:pt x="9980508" y="639694"/>
                </a:cubicBezTo>
                <a:cubicBezTo>
                  <a:pt x="9973321" y="647722"/>
                  <a:pt x="9964010" y="651805"/>
                  <a:pt x="9952803" y="651805"/>
                </a:cubicBezTo>
                <a:cubicBezTo>
                  <a:pt x="9932182" y="651805"/>
                  <a:pt x="9920364" y="639694"/>
                  <a:pt x="9920364" y="618591"/>
                </a:cubicBezTo>
                <a:lnTo>
                  <a:pt x="9920364" y="524126"/>
                </a:lnTo>
                <a:close/>
                <a:moveTo>
                  <a:pt x="9607255" y="519636"/>
                </a:moveTo>
                <a:cubicBezTo>
                  <a:pt x="9584371" y="519636"/>
                  <a:pt x="9562771" y="527523"/>
                  <a:pt x="9546488" y="541860"/>
                </a:cubicBezTo>
                <a:cubicBezTo>
                  <a:pt x="9529646" y="556526"/>
                  <a:pt x="9519991" y="579322"/>
                  <a:pt x="9519991" y="604382"/>
                </a:cubicBezTo>
                <a:cubicBezTo>
                  <a:pt x="9519991" y="629391"/>
                  <a:pt x="9529659" y="652250"/>
                  <a:pt x="9546488" y="667070"/>
                </a:cubicBezTo>
                <a:cubicBezTo>
                  <a:pt x="9562771" y="681432"/>
                  <a:pt x="9584371" y="689306"/>
                  <a:pt x="9607255" y="689306"/>
                </a:cubicBezTo>
                <a:lnTo>
                  <a:pt x="9607255" y="689305"/>
                </a:lnTo>
                <a:cubicBezTo>
                  <a:pt x="9626298" y="689305"/>
                  <a:pt x="9641868" y="685197"/>
                  <a:pt x="9653520" y="677081"/>
                </a:cubicBezTo>
                <a:lnTo>
                  <a:pt x="9655072" y="633245"/>
                </a:lnTo>
                <a:lnTo>
                  <a:pt x="9652553" y="633245"/>
                </a:lnTo>
                <a:cubicBezTo>
                  <a:pt x="9638306" y="645533"/>
                  <a:pt x="9623079" y="651805"/>
                  <a:pt x="9607255" y="651805"/>
                </a:cubicBezTo>
                <a:cubicBezTo>
                  <a:pt x="9593465" y="651805"/>
                  <a:pt x="9582131" y="647315"/>
                  <a:pt x="9573621" y="638448"/>
                </a:cubicBezTo>
                <a:cubicBezTo>
                  <a:pt x="9565187" y="629734"/>
                  <a:pt x="9560925" y="618273"/>
                  <a:pt x="9560925" y="604381"/>
                </a:cubicBezTo>
                <a:cubicBezTo>
                  <a:pt x="9560925" y="590528"/>
                  <a:pt x="9565187" y="579067"/>
                  <a:pt x="9573621" y="570328"/>
                </a:cubicBezTo>
                <a:cubicBezTo>
                  <a:pt x="9582131" y="561462"/>
                  <a:pt x="9593465" y="556972"/>
                  <a:pt x="9607255" y="556972"/>
                </a:cubicBezTo>
                <a:cubicBezTo>
                  <a:pt x="9623080" y="556972"/>
                  <a:pt x="9638306" y="563217"/>
                  <a:pt x="9652554" y="575518"/>
                </a:cubicBezTo>
                <a:lnTo>
                  <a:pt x="9655073" y="575518"/>
                </a:lnTo>
                <a:lnTo>
                  <a:pt x="9653521" y="531695"/>
                </a:lnTo>
                <a:cubicBezTo>
                  <a:pt x="9642009" y="523567"/>
                  <a:pt x="9626871" y="519636"/>
                  <a:pt x="9607255" y="519636"/>
                </a:cubicBezTo>
                <a:close/>
                <a:moveTo>
                  <a:pt x="9447812" y="519636"/>
                </a:moveTo>
                <a:cubicBezTo>
                  <a:pt x="9430957" y="519636"/>
                  <a:pt x="9416735" y="524228"/>
                  <a:pt x="9405579" y="533349"/>
                </a:cubicBezTo>
                <a:cubicBezTo>
                  <a:pt x="9394563" y="542189"/>
                  <a:pt x="9388966" y="554097"/>
                  <a:pt x="9388966" y="568725"/>
                </a:cubicBezTo>
                <a:cubicBezTo>
                  <a:pt x="9388966" y="589397"/>
                  <a:pt x="9402755" y="605361"/>
                  <a:pt x="9427752" y="613706"/>
                </a:cubicBezTo>
                <a:cubicBezTo>
                  <a:pt x="9440358" y="617942"/>
                  <a:pt x="9448754" y="621491"/>
                  <a:pt x="9453422" y="624506"/>
                </a:cubicBezTo>
                <a:cubicBezTo>
                  <a:pt x="9458358" y="627661"/>
                  <a:pt x="9460864" y="631808"/>
                  <a:pt x="9460864" y="636820"/>
                </a:cubicBezTo>
                <a:cubicBezTo>
                  <a:pt x="9460864" y="646208"/>
                  <a:pt x="9452532" y="651805"/>
                  <a:pt x="9438603" y="651805"/>
                </a:cubicBezTo>
                <a:cubicBezTo>
                  <a:pt x="9423414" y="651805"/>
                  <a:pt x="9408289" y="646106"/>
                  <a:pt x="9394499" y="635179"/>
                </a:cubicBezTo>
                <a:lnTo>
                  <a:pt x="9393673" y="635179"/>
                </a:lnTo>
                <a:lnTo>
                  <a:pt x="9384170" y="674117"/>
                </a:lnTo>
                <a:cubicBezTo>
                  <a:pt x="9400020" y="684205"/>
                  <a:pt x="9419089" y="689305"/>
                  <a:pt x="9440867" y="689305"/>
                </a:cubicBezTo>
                <a:lnTo>
                  <a:pt x="9440867" y="689306"/>
                </a:lnTo>
                <a:cubicBezTo>
                  <a:pt x="9464108" y="689306"/>
                  <a:pt x="9482121" y="681202"/>
                  <a:pt x="9493023" y="665861"/>
                </a:cubicBezTo>
                <a:cubicBezTo>
                  <a:pt x="9498747" y="657822"/>
                  <a:pt x="9501647" y="648065"/>
                  <a:pt x="9501647" y="636871"/>
                </a:cubicBezTo>
                <a:cubicBezTo>
                  <a:pt x="9501024" y="619698"/>
                  <a:pt x="9495923" y="609178"/>
                  <a:pt x="9484487" y="601698"/>
                </a:cubicBezTo>
                <a:cubicBezTo>
                  <a:pt x="9476943" y="596507"/>
                  <a:pt x="9470671" y="593964"/>
                  <a:pt x="9460291" y="590554"/>
                </a:cubicBezTo>
                <a:cubicBezTo>
                  <a:pt x="9448028" y="586471"/>
                  <a:pt x="9439773" y="582922"/>
                  <a:pt x="9435041" y="579729"/>
                </a:cubicBezTo>
                <a:cubicBezTo>
                  <a:pt x="9430194" y="576307"/>
                  <a:pt x="9427815" y="572160"/>
                  <a:pt x="9427815" y="567110"/>
                </a:cubicBezTo>
                <a:cubicBezTo>
                  <a:pt x="9427815" y="559350"/>
                  <a:pt x="9436376" y="553753"/>
                  <a:pt x="9448143" y="553753"/>
                </a:cubicBezTo>
                <a:cubicBezTo>
                  <a:pt x="9455433" y="553669"/>
                  <a:pt x="9462674" y="554954"/>
                  <a:pt x="9469488" y="557544"/>
                </a:cubicBezTo>
                <a:cubicBezTo>
                  <a:pt x="9475544" y="559885"/>
                  <a:pt x="9482362" y="563561"/>
                  <a:pt x="9490122" y="568916"/>
                </a:cubicBezTo>
                <a:lnTo>
                  <a:pt x="9490923" y="568916"/>
                </a:lnTo>
                <a:lnTo>
                  <a:pt x="9489397" y="529507"/>
                </a:lnTo>
                <a:cubicBezTo>
                  <a:pt x="9477897" y="522956"/>
                  <a:pt x="9463916" y="519636"/>
                  <a:pt x="9447812" y="519636"/>
                </a:cubicBezTo>
                <a:close/>
                <a:moveTo>
                  <a:pt x="9117784" y="519636"/>
                </a:moveTo>
                <a:cubicBezTo>
                  <a:pt x="9094887" y="519636"/>
                  <a:pt x="9073287" y="527523"/>
                  <a:pt x="9057004" y="541860"/>
                </a:cubicBezTo>
                <a:cubicBezTo>
                  <a:pt x="9040162" y="556526"/>
                  <a:pt x="9030507" y="579322"/>
                  <a:pt x="9030507" y="604382"/>
                </a:cubicBezTo>
                <a:cubicBezTo>
                  <a:pt x="9030507" y="629391"/>
                  <a:pt x="9040174" y="652250"/>
                  <a:pt x="9057004" y="667070"/>
                </a:cubicBezTo>
                <a:cubicBezTo>
                  <a:pt x="9073287" y="681432"/>
                  <a:pt x="9094887" y="689306"/>
                  <a:pt x="9117784" y="689306"/>
                </a:cubicBezTo>
                <a:lnTo>
                  <a:pt x="9117784" y="689305"/>
                </a:lnTo>
                <a:cubicBezTo>
                  <a:pt x="9136827" y="689305"/>
                  <a:pt x="9152384" y="685197"/>
                  <a:pt x="9164037" y="677081"/>
                </a:cubicBezTo>
                <a:lnTo>
                  <a:pt x="9165588" y="633245"/>
                </a:lnTo>
                <a:lnTo>
                  <a:pt x="9163070" y="633245"/>
                </a:lnTo>
                <a:cubicBezTo>
                  <a:pt x="9148836" y="645533"/>
                  <a:pt x="9133595" y="651805"/>
                  <a:pt x="9117783" y="651805"/>
                </a:cubicBezTo>
                <a:cubicBezTo>
                  <a:pt x="9103982" y="651805"/>
                  <a:pt x="9092660" y="647315"/>
                  <a:pt x="9084137" y="638448"/>
                </a:cubicBezTo>
                <a:cubicBezTo>
                  <a:pt x="9075716" y="629734"/>
                  <a:pt x="9071454" y="618273"/>
                  <a:pt x="9071454" y="604381"/>
                </a:cubicBezTo>
                <a:cubicBezTo>
                  <a:pt x="9071454" y="590528"/>
                  <a:pt x="9075716" y="579067"/>
                  <a:pt x="9084137" y="570328"/>
                </a:cubicBezTo>
                <a:cubicBezTo>
                  <a:pt x="9092660" y="561462"/>
                  <a:pt x="9103982" y="556972"/>
                  <a:pt x="9117784" y="556972"/>
                </a:cubicBezTo>
                <a:cubicBezTo>
                  <a:pt x="9133595" y="556972"/>
                  <a:pt x="9148836" y="563217"/>
                  <a:pt x="9163070" y="575518"/>
                </a:cubicBezTo>
                <a:lnTo>
                  <a:pt x="9165588" y="575518"/>
                </a:lnTo>
                <a:lnTo>
                  <a:pt x="9164037" y="531695"/>
                </a:lnTo>
                <a:cubicBezTo>
                  <a:pt x="9152524" y="523567"/>
                  <a:pt x="9137387" y="519636"/>
                  <a:pt x="9117784" y="519636"/>
                </a:cubicBezTo>
                <a:close/>
                <a:moveTo>
                  <a:pt x="10224362" y="519623"/>
                </a:moveTo>
                <a:cubicBezTo>
                  <a:pt x="10201162" y="519623"/>
                  <a:pt x="10181281" y="527727"/>
                  <a:pt x="10165254" y="543741"/>
                </a:cubicBezTo>
                <a:cubicBezTo>
                  <a:pt x="10149364" y="559630"/>
                  <a:pt x="10141286" y="579614"/>
                  <a:pt x="10141286" y="603097"/>
                </a:cubicBezTo>
                <a:cubicBezTo>
                  <a:pt x="10141286" y="619163"/>
                  <a:pt x="10145192" y="633894"/>
                  <a:pt x="10152888" y="646920"/>
                </a:cubicBezTo>
                <a:cubicBezTo>
                  <a:pt x="10160449" y="659933"/>
                  <a:pt x="10171371" y="670678"/>
                  <a:pt x="10184497" y="678035"/>
                </a:cubicBezTo>
                <a:cubicBezTo>
                  <a:pt x="10197968" y="685535"/>
                  <a:pt x="10213148" y="689422"/>
                  <a:pt x="10228560" y="689318"/>
                </a:cubicBezTo>
                <a:cubicBezTo>
                  <a:pt x="10250847" y="689429"/>
                  <a:pt x="10272759" y="683678"/>
                  <a:pt x="10292115" y="672641"/>
                </a:cubicBezTo>
                <a:lnTo>
                  <a:pt x="10293644" y="633562"/>
                </a:lnTo>
                <a:lnTo>
                  <a:pt x="10290960" y="633562"/>
                </a:lnTo>
                <a:cubicBezTo>
                  <a:pt x="10274273" y="647810"/>
                  <a:pt x="10254296" y="655035"/>
                  <a:pt x="10231626" y="655035"/>
                </a:cubicBezTo>
                <a:cubicBezTo>
                  <a:pt x="10204385" y="655035"/>
                  <a:pt x="10185149" y="640559"/>
                  <a:pt x="10180164" y="616301"/>
                </a:cubicBezTo>
                <a:lnTo>
                  <a:pt x="10179819" y="614596"/>
                </a:lnTo>
                <a:lnTo>
                  <a:pt x="10305653" y="614596"/>
                </a:lnTo>
                <a:lnTo>
                  <a:pt x="10305653" y="603097"/>
                </a:lnTo>
                <a:cubicBezTo>
                  <a:pt x="10305653" y="580886"/>
                  <a:pt x="10298666" y="560838"/>
                  <a:pt x="10285450" y="545090"/>
                </a:cubicBezTo>
                <a:cubicBezTo>
                  <a:pt x="10272182" y="528909"/>
                  <a:pt x="10249925" y="519623"/>
                  <a:pt x="10224362" y="519623"/>
                </a:cubicBezTo>
                <a:close/>
                <a:moveTo>
                  <a:pt x="8921057" y="519610"/>
                </a:moveTo>
                <a:cubicBezTo>
                  <a:pt x="8897715" y="519610"/>
                  <a:pt x="8874995" y="528464"/>
                  <a:pt x="8858713" y="543932"/>
                </a:cubicBezTo>
                <a:cubicBezTo>
                  <a:pt x="8842242" y="559744"/>
                  <a:pt x="8832896" y="581563"/>
                  <a:pt x="8832813" y="604394"/>
                </a:cubicBezTo>
                <a:cubicBezTo>
                  <a:pt x="8832813" y="604420"/>
                  <a:pt x="8832826" y="604432"/>
                  <a:pt x="8832826" y="604471"/>
                </a:cubicBezTo>
                <a:lnTo>
                  <a:pt x="8873774" y="604471"/>
                </a:lnTo>
                <a:cubicBezTo>
                  <a:pt x="8873774" y="604432"/>
                  <a:pt x="8873748" y="604420"/>
                  <a:pt x="8873748" y="604394"/>
                </a:cubicBezTo>
                <a:cubicBezTo>
                  <a:pt x="8873748" y="590605"/>
                  <a:pt x="8878417" y="579143"/>
                  <a:pt x="8887602" y="570277"/>
                </a:cubicBezTo>
                <a:cubicBezTo>
                  <a:pt x="8896761" y="561449"/>
                  <a:pt x="8908044" y="556959"/>
                  <a:pt x="8921057" y="556959"/>
                </a:cubicBezTo>
                <a:cubicBezTo>
                  <a:pt x="8934084" y="556959"/>
                  <a:pt x="8945342" y="561449"/>
                  <a:pt x="8954501" y="570265"/>
                </a:cubicBezTo>
                <a:cubicBezTo>
                  <a:pt x="8963799" y="579067"/>
                  <a:pt x="8968519" y="590554"/>
                  <a:pt x="8968519" y="604394"/>
                </a:cubicBezTo>
                <a:cubicBezTo>
                  <a:pt x="8968519" y="604420"/>
                  <a:pt x="8968506" y="604432"/>
                  <a:pt x="8968506" y="604471"/>
                </a:cubicBezTo>
                <a:lnTo>
                  <a:pt x="9009276" y="604471"/>
                </a:lnTo>
                <a:cubicBezTo>
                  <a:pt x="9009276" y="604432"/>
                  <a:pt x="9009301" y="604420"/>
                  <a:pt x="9009301" y="604394"/>
                </a:cubicBezTo>
                <a:cubicBezTo>
                  <a:pt x="9009241" y="581525"/>
                  <a:pt x="8999823" y="559678"/>
                  <a:pt x="8983237" y="543932"/>
                </a:cubicBezTo>
                <a:cubicBezTo>
                  <a:pt x="8967132" y="528464"/>
                  <a:pt x="8944464" y="519610"/>
                  <a:pt x="8921057" y="519610"/>
                </a:cubicBezTo>
                <a:close/>
                <a:moveTo>
                  <a:pt x="10070686" y="456045"/>
                </a:moveTo>
                <a:lnTo>
                  <a:pt x="10070686" y="684624"/>
                </a:lnTo>
                <a:lnTo>
                  <a:pt x="10111494" y="684624"/>
                </a:lnTo>
                <a:lnTo>
                  <a:pt x="10111494" y="456045"/>
                </a:lnTo>
                <a:close/>
                <a:moveTo>
                  <a:pt x="9689774" y="456045"/>
                </a:moveTo>
                <a:lnTo>
                  <a:pt x="9689774" y="684625"/>
                </a:lnTo>
                <a:lnTo>
                  <a:pt x="9730544" y="684625"/>
                </a:lnTo>
                <a:lnTo>
                  <a:pt x="9730544" y="601812"/>
                </a:lnTo>
                <a:cubicBezTo>
                  <a:pt x="9730544" y="588404"/>
                  <a:pt x="9734602" y="577490"/>
                  <a:pt x="9742604" y="569310"/>
                </a:cubicBezTo>
                <a:cubicBezTo>
                  <a:pt x="9750822" y="561144"/>
                  <a:pt x="9760616" y="556984"/>
                  <a:pt x="9771722" y="556984"/>
                </a:cubicBezTo>
                <a:cubicBezTo>
                  <a:pt x="9792330" y="556984"/>
                  <a:pt x="9804147" y="569082"/>
                  <a:pt x="9804147" y="590186"/>
                </a:cubicBezTo>
                <a:lnTo>
                  <a:pt x="9804147" y="684625"/>
                </a:lnTo>
                <a:lnTo>
                  <a:pt x="9845095" y="684625"/>
                </a:lnTo>
                <a:lnTo>
                  <a:pt x="9845095" y="574691"/>
                </a:lnTo>
                <a:cubicBezTo>
                  <a:pt x="9845095" y="556590"/>
                  <a:pt x="9839816" y="542788"/>
                  <a:pt x="9829423" y="533629"/>
                </a:cubicBezTo>
                <a:cubicBezTo>
                  <a:pt x="9818827" y="524330"/>
                  <a:pt x="9804516" y="519610"/>
                  <a:pt x="9786898" y="519610"/>
                </a:cubicBezTo>
                <a:cubicBezTo>
                  <a:pt x="9776338" y="519596"/>
                  <a:pt x="9765900" y="521870"/>
                  <a:pt x="9756304" y="526276"/>
                </a:cubicBezTo>
                <a:cubicBezTo>
                  <a:pt x="9746547" y="530690"/>
                  <a:pt x="9738724" y="536567"/>
                  <a:pt x="9733089" y="543767"/>
                </a:cubicBezTo>
                <a:lnTo>
                  <a:pt x="9730544" y="547024"/>
                </a:lnTo>
                <a:lnTo>
                  <a:pt x="9730544" y="456045"/>
                </a:lnTo>
                <a:close/>
                <a:moveTo>
                  <a:pt x="9200291" y="456045"/>
                </a:moveTo>
                <a:lnTo>
                  <a:pt x="9200291" y="684625"/>
                </a:lnTo>
                <a:lnTo>
                  <a:pt x="9241061" y="684625"/>
                </a:lnTo>
                <a:lnTo>
                  <a:pt x="9241061" y="601812"/>
                </a:lnTo>
                <a:cubicBezTo>
                  <a:pt x="9241061" y="588404"/>
                  <a:pt x="9245119" y="577490"/>
                  <a:pt x="9253133" y="569310"/>
                </a:cubicBezTo>
                <a:cubicBezTo>
                  <a:pt x="9261338" y="561144"/>
                  <a:pt x="9271133" y="556984"/>
                  <a:pt x="9282238" y="556984"/>
                </a:cubicBezTo>
                <a:cubicBezTo>
                  <a:pt x="9302846" y="556984"/>
                  <a:pt x="9314664" y="569082"/>
                  <a:pt x="9314664" y="590186"/>
                </a:cubicBezTo>
                <a:lnTo>
                  <a:pt x="9314664" y="684625"/>
                </a:lnTo>
                <a:lnTo>
                  <a:pt x="9355612" y="684625"/>
                </a:lnTo>
                <a:lnTo>
                  <a:pt x="9355612" y="574691"/>
                </a:lnTo>
                <a:cubicBezTo>
                  <a:pt x="9355612" y="556590"/>
                  <a:pt x="9350333" y="542788"/>
                  <a:pt x="9339940" y="533629"/>
                </a:cubicBezTo>
                <a:cubicBezTo>
                  <a:pt x="9329343" y="524330"/>
                  <a:pt x="9315046" y="519610"/>
                  <a:pt x="9297414" y="519610"/>
                </a:cubicBezTo>
                <a:cubicBezTo>
                  <a:pt x="9286855" y="519596"/>
                  <a:pt x="9276418" y="521870"/>
                  <a:pt x="9266821" y="526276"/>
                </a:cubicBezTo>
                <a:cubicBezTo>
                  <a:pt x="9257064" y="530690"/>
                  <a:pt x="9249241" y="536567"/>
                  <a:pt x="9243605" y="543767"/>
                </a:cubicBezTo>
                <a:lnTo>
                  <a:pt x="9241061" y="547024"/>
                </a:lnTo>
                <a:lnTo>
                  <a:pt x="9241061" y="456045"/>
                </a:lnTo>
                <a:close/>
                <a:moveTo>
                  <a:pt x="8617923" y="456045"/>
                </a:moveTo>
                <a:lnTo>
                  <a:pt x="8617923" y="684625"/>
                </a:lnTo>
                <a:lnTo>
                  <a:pt x="8662099" y="684625"/>
                </a:lnTo>
                <a:lnTo>
                  <a:pt x="8662099" y="582464"/>
                </a:lnTo>
                <a:lnTo>
                  <a:pt x="8756857" y="582464"/>
                </a:lnTo>
                <a:lnTo>
                  <a:pt x="8756857" y="684625"/>
                </a:lnTo>
                <a:lnTo>
                  <a:pt x="8801036" y="684625"/>
                </a:lnTo>
                <a:lnTo>
                  <a:pt x="8801036" y="456045"/>
                </a:lnTo>
                <a:lnTo>
                  <a:pt x="8756856" y="456045"/>
                </a:lnTo>
                <a:lnTo>
                  <a:pt x="8756856" y="545624"/>
                </a:lnTo>
                <a:lnTo>
                  <a:pt x="8662099" y="545624"/>
                </a:lnTo>
                <a:lnTo>
                  <a:pt x="8662099" y="456045"/>
                </a:lnTo>
                <a:close/>
                <a:moveTo>
                  <a:pt x="0" y="0"/>
                </a:moveTo>
                <a:lnTo>
                  <a:pt x="12192000" y="0"/>
                </a:lnTo>
                <a:lnTo>
                  <a:pt x="12192000" y="6858000"/>
                </a:lnTo>
                <a:lnTo>
                  <a:pt x="0" y="6858000"/>
                </a:lnTo>
                <a:close/>
              </a:path>
            </a:pathLst>
          </a:custGeom>
          <a:solidFill>
            <a:schemeClr val="bg1">
              <a:lumMod val="85000"/>
            </a:schemeClr>
          </a:solidFill>
        </p:spPr>
        <p:txBody>
          <a:bodyPr wrap="square" anchor="ctr">
            <a:noAutofit/>
          </a:bodyPr>
          <a:lstStyle>
            <a:lvl1pPr marL="0" indent="0" algn="ctr">
              <a:buNone/>
              <a:defRPr sz="1200">
                <a:latin typeface="+mj-lt"/>
              </a:defRPr>
            </a:lvl1pPr>
          </a:lstStyle>
          <a:p>
            <a:r>
              <a:rPr lang="de-DE"/>
              <a:t>Bild durch Klicken auf Symbol hinzufügen</a:t>
            </a:r>
          </a:p>
        </p:txBody>
      </p:sp>
      <p:sp>
        <p:nvSpPr>
          <p:cNvPr id="2" name="Titel 1">
            <a:extLst>
              <a:ext uri="{FF2B5EF4-FFF2-40B4-BE49-F238E27FC236}">
                <a16:creationId xmlns:a16="http://schemas.microsoft.com/office/drawing/2014/main" id="{334D0F82-5730-4BFB-ADD7-CE5F1461549D}"/>
              </a:ext>
            </a:extLst>
          </p:cNvPr>
          <p:cNvSpPr>
            <a:spLocks noGrp="1"/>
          </p:cNvSpPr>
          <p:nvPr>
            <p:ph type="ctrTitle"/>
          </p:nvPr>
        </p:nvSpPr>
        <p:spPr bwMode="black">
          <a:xfrm>
            <a:off x="1417320" y="1376363"/>
            <a:ext cx="6550343" cy="2179320"/>
          </a:xfrm>
        </p:spPr>
        <p:txBody>
          <a:bodyPr anchor="b"/>
          <a:lstStyle>
            <a:lvl1pPr algn="l">
              <a:lnSpc>
                <a:spcPct val="85000"/>
              </a:lnSpc>
              <a:defRPr sz="4800">
                <a:solidFill>
                  <a:schemeClr val="accent2"/>
                </a:solidFill>
                <a:latin typeface="+mn-lt"/>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AE43EED5-9077-4309-BCCD-B4113835C730}"/>
              </a:ext>
            </a:extLst>
          </p:cNvPr>
          <p:cNvSpPr>
            <a:spLocks noGrp="1"/>
          </p:cNvSpPr>
          <p:nvPr>
            <p:ph type="subTitle" idx="1"/>
          </p:nvPr>
        </p:nvSpPr>
        <p:spPr bwMode="black">
          <a:xfrm>
            <a:off x="1417320" y="5036821"/>
            <a:ext cx="6550343" cy="861059"/>
          </a:xfrm>
        </p:spPr>
        <p:txBody>
          <a:bodyPr/>
          <a:lstStyle>
            <a:lvl1pPr marL="0" indent="0" algn="l">
              <a:buNone/>
              <a:defRPr sz="14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4" name="Datumsplatzhalter 3">
            <a:extLst>
              <a:ext uri="{FF2B5EF4-FFF2-40B4-BE49-F238E27FC236}">
                <a16:creationId xmlns:a16="http://schemas.microsoft.com/office/drawing/2014/main" id="{08668D16-A3CC-44E7-A2F5-E9527152FECE}"/>
              </a:ext>
            </a:extLst>
          </p:cNvPr>
          <p:cNvSpPr>
            <a:spLocks noGrp="1"/>
          </p:cNvSpPr>
          <p:nvPr>
            <p:ph type="dt" sz="half" idx="10"/>
          </p:nvPr>
        </p:nvSpPr>
        <p:spPr bwMode="black">
          <a:xfrm>
            <a:off x="1417319" y="5992496"/>
            <a:ext cx="6550343" cy="234950"/>
          </a:xfrm>
        </p:spPr>
        <p:txBody>
          <a:bodyPr/>
          <a:lstStyle>
            <a:lvl1pPr>
              <a:defRPr sz="1400">
                <a:solidFill>
                  <a:schemeClr val="accent2"/>
                </a:solidFill>
              </a:defRPr>
            </a:lvl1pPr>
          </a:lstStyle>
          <a:p>
            <a:fld id="{575E21B6-E26E-487B-810B-4B661591D424}" type="datetime1">
              <a:rPr lang="de-DE" smtClean="0"/>
              <a:t>16.09.24</a:t>
            </a:fld>
            <a:endParaRPr lang="de-DE" dirty="0"/>
          </a:p>
        </p:txBody>
      </p:sp>
    </p:spTree>
    <p:extLst>
      <p:ext uri="{BB962C8B-B14F-4D97-AF65-F5344CB8AC3E}">
        <p14:creationId xmlns:p14="http://schemas.microsoft.com/office/powerpoint/2010/main" val="45744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A4696-A980-4127-81FB-4A8B3F17AF0A}"/>
              </a:ext>
            </a:extLst>
          </p:cNvPr>
          <p:cNvSpPr>
            <a:spLocks noGrp="1"/>
          </p:cNvSpPr>
          <p:nvPr>
            <p:ph type="title"/>
          </p:nvPr>
        </p:nvSpPr>
        <p:spPr bwMode="gray"/>
        <p:txBody>
          <a:bodyPr/>
          <a:lstStyle/>
          <a:p>
            <a:r>
              <a:rPr lang="de-DE"/>
              <a:t>Titelmasterformat durch Klicken bearbeiten</a:t>
            </a:r>
          </a:p>
        </p:txBody>
      </p:sp>
      <p:sp>
        <p:nvSpPr>
          <p:cNvPr id="3" name="Inhaltsplatzhalter 2">
            <a:extLst>
              <a:ext uri="{FF2B5EF4-FFF2-40B4-BE49-F238E27FC236}">
                <a16:creationId xmlns:a16="http://schemas.microsoft.com/office/drawing/2014/main" id="{406F980B-BD44-4C0D-9DE2-89A08960BB25}"/>
              </a:ext>
            </a:extLst>
          </p:cNvPr>
          <p:cNvSpPr>
            <a:spLocks noGrp="1"/>
          </p:cNvSpPr>
          <p:nvPr>
            <p:ph idx="1"/>
          </p:nvPr>
        </p:nvSpPr>
        <p:spPr bwMode="gray"/>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567A3101-AAC7-469C-8B4D-9D478B5203D4}"/>
              </a:ext>
            </a:extLst>
          </p:cNvPr>
          <p:cNvSpPr>
            <a:spLocks noGrp="1"/>
          </p:cNvSpPr>
          <p:nvPr>
            <p:ph type="ftr" sz="quarter" idx="11"/>
          </p:nvPr>
        </p:nvSpPr>
        <p:spPr bwMode="gray"/>
        <p:txBody>
          <a:bodyPr/>
          <a:lstStyle/>
          <a:p>
            <a:r>
              <a:rPr lang="de-DE"/>
              <a:t>Hochschule am Meer</a:t>
            </a:r>
          </a:p>
        </p:txBody>
      </p:sp>
      <p:sp>
        <p:nvSpPr>
          <p:cNvPr id="4" name="Datumsplatzhalter 3">
            <a:extLst>
              <a:ext uri="{FF2B5EF4-FFF2-40B4-BE49-F238E27FC236}">
                <a16:creationId xmlns:a16="http://schemas.microsoft.com/office/drawing/2014/main" id="{61486DC0-D73E-4897-AB73-72466DFD98F4}"/>
              </a:ext>
            </a:extLst>
          </p:cNvPr>
          <p:cNvSpPr>
            <a:spLocks noGrp="1"/>
          </p:cNvSpPr>
          <p:nvPr>
            <p:ph type="dt" sz="half" idx="10"/>
          </p:nvPr>
        </p:nvSpPr>
        <p:spPr bwMode="gray"/>
        <p:txBody>
          <a:bodyPr/>
          <a:lstStyle/>
          <a:p>
            <a:fld id="{C894576B-9DEB-4972-A9A4-92F94B372231}" type="datetime1">
              <a:rPr lang="de-DE" smtClean="0"/>
              <a:t>16.09.24</a:t>
            </a:fld>
            <a:endParaRPr lang="de-DE"/>
          </a:p>
        </p:txBody>
      </p:sp>
    </p:spTree>
    <p:extLst>
      <p:ext uri="{BB962C8B-B14F-4D97-AF65-F5344CB8AC3E}">
        <p14:creationId xmlns:p14="http://schemas.microsoft.com/office/powerpoint/2010/main" val="3129079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zweispaltig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A4696-A980-4127-81FB-4A8B3F17AF0A}"/>
              </a:ext>
            </a:extLst>
          </p:cNvPr>
          <p:cNvSpPr>
            <a:spLocks noGrp="1"/>
          </p:cNvSpPr>
          <p:nvPr>
            <p:ph type="title"/>
          </p:nvPr>
        </p:nvSpPr>
        <p:spPr bwMode="gray"/>
        <p:txBody>
          <a:bodyPr/>
          <a:lstStyle/>
          <a:p>
            <a:r>
              <a:rPr lang="de-DE"/>
              <a:t>Titelmasterformat durch Klicken bearbeiten</a:t>
            </a:r>
            <a:endParaRPr lang="de-DE" dirty="0"/>
          </a:p>
        </p:txBody>
      </p:sp>
      <p:sp>
        <p:nvSpPr>
          <p:cNvPr id="8" name="Textplatzhalter 7">
            <a:extLst>
              <a:ext uri="{FF2B5EF4-FFF2-40B4-BE49-F238E27FC236}">
                <a16:creationId xmlns:a16="http://schemas.microsoft.com/office/drawing/2014/main" id="{F860A4D2-15E0-499A-84AC-E03CEA50F1FB}"/>
              </a:ext>
            </a:extLst>
          </p:cNvPr>
          <p:cNvSpPr>
            <a:spLocks noGrp="1"/>
          </p:cNvSpPr>
          <p:nvPr>
            <p:ph type="body" sz="quarter" idx="12"/>
          </p:nvPr>
        </p:nvSpPr>
        <p:spPr bwMode="gray">
          <a:xfrm>
            <a:off x="2351089" y="2018665"/>
            <a:ext cx="8892000" cy="4147185"/>
          </a:xfrm>
        </p:spPr>
        <p:txBody>
          <a:bodyPr numCol="2" spcCol="468000"/>
          <a:lstStyle>
            <a:lvl1pPr>
              <a:spcAft>
                <a:spcPts val="0"/>
              </a:spcAft>
              <a:defRPr sz="2000"/>
            </a:lvl1pPr>
            <a:lvl2pPr>
              <a:spcAft>
                <a:spcPts val="0"/>
              </a:spcAft>
              <a:defRPr sz="2000"/>
            </a:lvl2pPr>
            <a:lvl3pPr>
              <a:spcAft>
                <a:spcPts val="0"/>
              </a:spcAft>
              <a:defRPr sz="1800"/>
            </a:lvl3pPr>
            <a:lvl4pPr>
              <a:spcAft>
                <a:spcPts val="0"/>
              </a:spcAft>
              <a:defRPr sz="1800"/>
            </a:lvl4pPr>
            <a:lvl5pPr>
              <a:spcAft>
                <a:spcPts val="0"/>
              </a:spcAft>
              <a:defRPr sz="18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4">
            <a:extLst>
              <a:ext uri="{FF2B5EF4-FFF2-40B4-BE49-F238E27FC236}">
                <a16:creationId xmlns:a16="http://schemas.microsoft.com/office/drawing/2014/main" id="{567A3101-AAC7-469C-8B4D-9D478B5203D4}"/>
              </a:ext>
            </a:extLst>
          </p:cNvPr>
          <p:cNvSpPr>
            <a:spLocks noGrp="1"/>
          </p:cNvSpPr>
          <p:nvPr>
            <p:ph type="ftr" sz="quarter" idx="11"/>
          </p:nvPr>
        </p:nvSpPr>
        <p:spPr bwMode="gray"/>
        <p:txBody>
          <a:bodyPr/>
          <a:lstStyle/>
          <a:p>
            <a:r>
              <a:rPr lang="de-DE"/>
              <a:t>Hochschule am Meer</a:t>
            </a:r>
          </a:p>
        </p:txBody>
      </p:sp>
      <p:sp>
        <p:nvSpPr>
          <p:cNvPr id="4" name="Datumsplatzhalter 3">
            <a:extLst>
              <a:ext uri="{FF2B5EF4-FFF2-40B4-BE49-F238E27FC236}">
                <a16:creationId xmlns:a16="http://schemas.microsoft.com/office/drawing/2014/main" id="{61486DC0-D73E-4897-AB73-72466DFD98F4}"/>
              </a:ext>
            </a:extLst>
          </p:cNvPr>
          <p:cNvSpPr>
            <a:spLocks noGrp="1"/>
          </p:cNvSpPr>
          <p:nvPr>
            <p:ph type="dt" sz="half" idx="10"/>
          </p:nvPr>
        </p:nvSpPr>
        <p:spPr bwMode="gray"/>
        <p:txBody>
          <a:bodyPr/>
          <a:lstStyle/>
          <a:p>
            <a:fld id="{CBEB03B2-F700-4EAE-8365-F95A03C21A67}" type="datetime1">
              <a:rPr lang="de-DE" smtClean="0"/>
              <a:t>16.09.24</a:t>
            </a:fld>
            <a:endParaRPr lang="de-DE"/>
          </a:p>
        </p:txBody>
      </p:sp>
    </p:spTree>
    <p:extLst>
      <p:ext uri="{BB962C8B-B14F-4D97-AF65-F5344CB8AC3E}">
        <p14:creationId xmlns:p14="http://schemas.microsoft.com/office/powerpoint/2010/main" val="129929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A4696-A980-4127-81FB-4A8B3F17AF0A}"/>
              </a:ext>
            </a:extLst>
          </p:cNvPr>
          <p:cNvSpPr>
            <a:spLocks noGrp="1"/>
          </p:cNvSpPr>
          <p:nvPr>
            <p:ph type="title"/>
          </p:nvPr>
        </p:nvSpPr>
        <p:spPr bwMode="gray"/>
        <p:txBody>
          <a:bodyPr/>
          <a:lstStyle/>
          <a:p>
            <a:r>
              <a:rPr lang="de-DE"/>
              <a:t>Titelmasterformat durch Klicken bearbeiten</a:t>
            </a:r>
          </a:p>
        </p:txBody>
      </p:sp>
      <p:sp>
        <p:nvSpPr>
          <p:cNvPr id="3" name="Inhaltsplatzhalter 2">
            <a:extLst>
              <a:ext uri="{FF2B5EF4-FFF2-40B4-BE49-F238E27FC236}">
                <a16:creationId xmlns:a16="http://schemas.microsoft.com/office/drawing/2014/main" id="{406F980B-BD44-4C0D-9DE2-89A08960BB25}"/>
              </a:ext>
            </a:extLst>
          </p:cNvPr>
          <p:cNvSpPr>
            <a:spLocks noGrp="1"/>
          </p:cNvSpPr>
          <p:nvPr>
            <p:ph idx="1"/>
          </p:nvPr>
        </p:nvSpPr>
        <p:spPr bwMode="gray">
          <a:xfrm>
            <a:off x="479425" y="2004060"/>
            <a:ext cx="5616575" cy="416179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descr="Bitte Bildbeschreibung einfügen.">
            <a:extLst>
              <a:ext uri="{FF2B5EF4-FFF2-40B4-BE49-F238E27FC236}">
                <a16:creationId xmlns:a16="http://schemas.microsoft.com/office/drawing/2014/main" id="{6F6AAC57-B883-4860-BB59-7AFFF8554F93}"/>
              </a:ext>
            </a:extLst>
          </p:cNvPr>
          <p:cNvSpPr>
            <a:spLocks noGrp="1"/>
          </p:cNvSpPr>
          <p:nvPr>
            <p:ph type="pic" sz="quarter" idx="12"/>
          </p:nvPr>
        </p:nvSpPr>
        <p:spPr bwMode="gray">
          <a:xfrm>
            <a:off x="7032625" y="1376362"/>
            <a:ext cx="4679950" cy="4536757"/>
          </a:xfrm>
          <a:solidFill>
            <a:schemeClr val="bg1">
              <a:lumMod val="85000"/>
            </a:schemeClr>
          </a:solidFill>
        </p:spPr>
        <p:txBody>
          <a:bodyPr anchor="ctr"/>
          <a:lstStyle>
            <a:lvl1pPr marL="0" indent="0" algn="ctr">
              <a:buNone/>
              <a:defRPr sz="1200">
                <a:latin typeface="+mj-lt"/>
              </a:defRPr>
            </a:lvl1pPr>
          </a:lstStyle>
          <a:p>
            <a:r>
              <a:rPr lang="de-DE"/>
              <a:t>Bild durch Klicken auf Symbol hinzufügen</a:t>
            </a:r>
          </a:p>
        </p:txBody>
      </p:sp>
      <p:sp>
        <p:nvSpPr>
          <p:cNvPr id="5" name="Fußzeilenplatzhalter 4">
            <a:extLst>
              <a:ext uri="{FF2B5EF4-FFF2-40B4-BE49-F238E27FC236}">
                <a16:creationId xmlns:a16="http://schemas.microsoft.com/office/drawing/2014/main" id="{567A3101-AAC7-469C-8B4D-9D478B5203D4}"/>
              </a:ext>
            </a:extLst>
          </p:cNvPr>
          <p:cNvSpPr>
            <a:spLocks noGrp="1"/>
          </p:cNvSpPr>
          <p:nvPr>
            <p:ph type="ftr" sz="quarter" idx="11"/>
          </p:nvPr>
        </p:nvSpPr>
        <p:spPr bwMode="gray"/>
        <p:txBody>
          <a:bodyPr/>
          <a:lstStyle/>
          <a:p>
            <a:r>
              <a:rPr lang="de-DE"/>
              <a:t>Hochschule am Meer</a:t>
            </a:r>
          </a:p>
        </p:txBody>
      </p:sp>
      <p:sp>
        <p:nvSpPr>
          <p:cNvPr id="4" name="Datumsplatzhalter 3">
            <a:extLst>
              <a:ext uri="{FF2B5EF4-FFF2-40B4-BE49-F238E27FC236}">
                <a16:creationId xmlns:a16="http://schemas.microsoft.com/office/drawing/2014/main" id="{61486DC0-D73E-4897-AB73-72466DFD98F4}"/>
              </a:ext>
            </a:extLst>
          </p:cNvPr>
          <p:cNvSpPr>
            <a:spLocks noGrp="1"/>
          </p:cNvSpPr>
          <p:nvPr>
            <p:ph type="dt" sz="half" idx="10"/>
          </p:nvPr>
        </p:nvSpPr>
        <p:spPr bwMode="gray"/>
        <p:txBody>
          <a:bodyPr/>
          <a:lstStyle/>
          <a:p>
            <a:fld id="{54A570AB-6345-4ED7-AB1F-BB3056CC340F}" type="datetime1">
              <a:rPr lang="de-DE" smtClean="0"/>
              <a:t>16.09.24</a:t>
            </a:fld>
            <a:endParaRPr lang="de-DE"/>
          </a:p>
        </p:txBody>
      </p:sp>
    </p:spTree>
    <p:extLst>
      <p:ext uri="{BB962C8B-B14F-4D97-AF65-F5344CB8AC3E}">
        <p14:creationId xmlns:p14="http://schemas.microsoft.com/office/powerpoint/2010/main" val="99521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A4696-A980-4127-81FB-4A8B3F17AF0A}"/>
              </a:ext>
            </a:extLst>
          </p:cNvPr>
          <p:cNvSpPr>
            <a:spLocks noGrp="1"/>
          </p:cNvSpPr>
          <p:nvPr>
            <p:ph type="title"/>
          </p:nvPr>
        </p:nvSpPr>
        <p:spPr bwMode="gray"/>
        <p:txBody>
          <a:bodyPr/>
          <a:lstStyle/>
          <a:p>
            <a:r>
              <a:rPr lang="de-DE"/>
              <a:t>Titelmasterformat durch Klicken bearbeiten</a:t>
            </a:r>
          </a:p>
        </p:txBody>
      </p:sp>
      <p:sp>
        <p:nvSpPr>
          <p:cNvPr id="8" name="Bildplatzhalter 7" descr="Bitte Bildbeschreibung einfügen.">
            <a:extLst>
              <a:ext uri="{FF2B5EF4-FFF2-40B4-BE49-F238E27FC236}">
                <a16:creationId xmlns:a16="http://schemas.microsoft.com/office/drawing/2014/main" id="{6F6AAC57-B883-4860-BB59-7AFFF8554F93}"/>
              </a:ext>
            </a:extLst>
          </p:cNvPr>
          <p:cNvSpPr>
            <a:spLocks noGrp="1"/>
          </p:cNvSpPr>
          <p:nvPr>
            <p:ph type="pic" sz="quarter" idx="12"/>
          </p:nvPr>
        </p:nvSpPr>
        <p:spPr bwMode="gray">
          <a:xfrm>
            <a:off x="2351088" y="1376362"/>
            <a:ext cx="9361487" cy="4536757"/>
          </a:xfrm>
          <a:solidFill>
            <a:schemeClr val="bg1">
              <a:lumMod val="85000"/>
            </a:schemeClr>
          </a:solidFill>
        </p:spPr>
        <p:txBody>
          <a:bodyPr anchor="ctr"/>
          <a:lstStyle>
            <a:lvl1pPr marL="0" indent="0" algn="ctr">
              <a:buNone/>
              <a:defRPr sz="1200">
                <a:latin typeface="+mj-lt"/>
              </a:defRPr>
            </a:lvl1pPr>
          </a:lstStyle>
          <a:p>
            <a:r>
              <a:rPr lang="de-DE"/>
              <a:t>Bild durch Klicken auf Symbol hinzufügen</a:t>
            </a:r>
          </a:p>
        </p:txBody>
      </p:sp>
      <p:sp>
        <p:nvSpPr>
          <p:cNvPr id="5" name="Fußzeilenplatzhalter 4">
            <a:extLst>
              <a:ext uri="{FF2B5EF4-FFF2-40B4-BE49-F238E27FC236}">
                <a16:creationId xmlns:a16="http://schemas.microsoft.com/office/drawing/2014/main" id="{567A3101-AAC7-469C-8B4D-9D478B5203D4}"/>
              </a:ext>
            </a:extLst>
          </p:cNvPr>
          <p:cNvSpPr>
            <a:spLocks noGrp="1"/>
          </p:cNvSpPr>
          <p:nvPr>
            <p:ph type="ftr" sz="quarter" idx="11"/>
          </p:nvPr>
        </p:nvSpPr>
        <p:spPr bwMode="gray"/>
        <p:txBody>
          <a:bodyPr/>
          <a:lstStyle/>
          <a:p>
            <a:r>
              <a:rPr lang="de-DE"/>
              <a:t>Hochschule am Meer</a:t>
            </a:r>
          </a:p>
        </p:txBody>
      </p:sp>
      <p:sp>
        <p:nvSpPr>
          <p:cNvPr id="4" name="Datumsplatzhalter 3">
            <a:extLst>
              <a:ext uri="{FF2B5EF4-FFF2-40B4-BE49-F238E27FC236}">
                <a16:creationId xmlns:a16="http://schemas.microsoft.com/office/drawing/2014/main" id="{61486DC0-D73E-4897-AB73-72466DFD98F4}"/>
              </a:ext>
            </a:extLst>
          </p:cNvPr>
          <p:cNvSpPr>
            <a:spLocks noGrp="1"/>
          </p:cNvSpPr>
          <p:nvPr>
            <p:ph type="dt" sz="half" idx="10"/>
          </p:nvPr>
        </p:nvSpPr>
        <p:spPr bwMode="gray"/>
        <p:txBody>
          <a:bodyPr/>
          <a:lstStyle/>
          <a:p>
            <a:fld id="{98EAF4BB-07A1-475E-8B4D-9890401BC32C}" type="datetime1">
              <a:rPr lang="de-DE" smtClean="0"/>
              <a:t>16.09.24</a:t>
            </a:fld>
            <a:endParaRPr lang="de-DE"/>
          </a:p>
        </p:txBody>
      </p:sp>
    </p:spTree>
    <p:extLst>
      <p:ext uri="{BB962C8B-B14F-4D97-AF65-F5344CB8AC3E}">
        <p14:creationId xmlns:p14="http://schemas.microsoft.com/office/powerpoint/2010/main" val="330533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83A3C8-C102-47E6-BA82-C45995CE538D}"/>
              </a:ext>
            </a:extLst>
          </p:cNvPr>
          <p:cNvSpPr>
            <a:spLocks noGrp="1"/>
          </p:cNvSpPr>
          <p:nvPr>
            <p:ph type="title"/>
          </p:nvPr>
        </p:nvSpPr>
        <p:spPr bwMode="black">
          <a:xfrm>
            <a:off x="479425" y="426085"/>
            <a:ext cx="11233150" cy="774065"/>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BC3FFC8E-655F-4768-9B25-3E88908D6E3E}"/>
              </a:ext>
            </a:extLst>
          </p:cNvPr>
          <p:cNvSpPr>
            <a:spLocks noGrp="1"/>
          </p:cNvSpPr>
          <p:nvPr>
            <p:ph type="body" idx="1"/>
          </p:nvPr>
        </p:nvSpPr>
        <p:spPr bwMode="black">
          <a:xfrm>
            <a:off x="479425" y="2004060"/>
            <a:ext cx="11233150" cy="4161790"/>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1F7D147B-E730-4BA4-91FC-7F3827C31E3E}"/>
              </a:ext>
              <a:ext uri="{C183D7F6-B498-43B3-948B-1728B52AA6E4}">
                <adec:decorative xmlns:adec="http://schemas.microsoft.com/office/drawing/2017/decorative" val="0"/>
              </a:ext>
            </a:extLst>
          </p:cNvPr>
          <p:cNvSpPr>
            <a:spLocks noGrp="1"/>
          </p:cNvSpPr>
          <p:nvPr>
            <p:ph type="ftr" sz="quarter" idx="3"/>
          </p:nvPr>
        </p:nvSpPr>
        <p:spPr bwMode="black">
          <a:xfrm>
            <a:off x="2351088" y="6318251"/>
            <a:ext cx="7387272" cy="234950"/>
          </a:xfrm>
          <a:prstGeom prst="rect">
            <a:avLst/>
          </a:prstGeom>
        </p:spPr>
        <p:txBody>
          <a:bodyPr vert="horz" wrap="square" lIns="0" tIns="0" rIns="0" bIns="0" rtlCol="0" anchor="t" anchorCtr="0">
            <a:noAutofit/>
          </a:bodyPr>
          <a:lstStyle>
            <a:lvl1pPr algn="l">
              <a:defRPr sz="800">
                <a:solidFill>
                  <a:schemeClr val="tx1"/>
                </a:solidFill>
                <a:latin typeface="+mj-lt"/>
              </a:defRPr>
            </a:lvl1pPr>
          </a:lstStyle>
          <a:p>
            <a:r>
              <a:rPr lang="de-DE"/>
              <a:t>Hochschule am Meer</a:t>
            </a:r>
            <a:endParaRPr lang="de-DE" dirty="0"/>
          </a:p>
        </p:txBody>
      </p:sp>
      <p:sp>
        <p:nvSpPr>
          <p:cNvPr id="4" name="Datumsplatzhalter 3">
            <a:extLst>
              <a:ext uri="{FF2B5EF4-FFF2-40B4-BE49-F238E27FC236}">
                <a16:creationId xmlns:a16="http://schemas.microsoft.com/office/drawing/2014/main" id="{083019C5-E830-45EB-89A0-61EECF91660D}"/>
              </a:ext>
              <a:ext uri="{C183D7F6-B498-43B3-948B-1728B52AA6E4}">
                <adec:decorative xmlns:adec="http://schemas.microsoft.com/office/drawing/2017/decorative" val="0"/>
              </a:ext>
            </a:extLst>
          </p:cNvPr>
          <p:cNvSpPr>
            <a:spLocks noGrp="1"/>
          </p:cNvSpPr>
          <p:nvPr>
            <p:ph type="dt" sz="half" idx="2"/>
          </p:nvPr>
        </p:nvSpPr>
        <p:spPr bwMode="black">
          <a:xfrm>
            <a:off x="9840914" y="6318251"/>
            <a:ext cx="836612" cy="234950"/>
          </a:xfrm>
          <a:prstGeom prst="rect">
            <a:avLst/>
          </a:prstGeom>
        </p:spPr>
        <p:txBody>
          <a:bodyPr vert="horz" wrap="square" lIns="0" tIns="0" rIns="0" bIns="0" rtlCol="0" anchor="t" anchorCtr="0">
            <a:noAutofit/>
          </a:bodyPr>
          <a:lstStyle>
            <a:lvl1pPr algn="l">
              <a:defRPr sz="800">
                <a:solidFill>
                  <a:schemeClr val="tx1"/>
                </a:solidFill>
                <a:latin typeface="+mj-lt"/>
              </a:defRPr>
            </a:lvl1pPr>
          </a:lstStyle>
          <a:p>
            <a:fld id="{1B56FCC3-F91F-448F-BBEC-9E9DFDD59CD6}" type="datetime1">
              <a:rPr lang="de-DE" smtClean="0"/>
              <a:t>16.09.24</a:t>
            </a:fld>
            <a:endParaRPr lang="de-DE" dirty="0"/>
          </a:p>
        </p:txBody>
      </p:sp>
      <p:sp>
        <p:nvSpPr>
          <p:cNvPr id="12" name="Textfeld 11">
            <a:extLst>
              <a:ext uri="{FF2B5EF4-FFF2-40B4-BE49-F238E27FC236}">
                <a16:creationId xmlns:a16="http://schemas.microsoft.com/office/drawing/2014/main" id="{ECB6FE13-5F49-42BA-B216-E870CBB0307F}"/>
              </a:ext>
              <a:ext uri="{C183D7F6-B498-43B3-948B-1728B52AA6E4}">
                <adec:decorative xmlns:adec="http://schemas.microsoft.com/office/drawing/2017/decorative" val="1"/>
              </a:ext>
            </a:extLst>
          </p:cNvPr>
          <p:cNvSpPr txBox="1"/>
          <p:nvPr userDrawn="1"/>
        </p:nvSpPr>
        <p:spPr bwMode="black">
          <a:xfrm>
            <a:off x="479426" y="6318250"/>
            <a:ext cx="1769110" cy="234950"/>
          </a:xfrm>
          <a:prstGeom prst="rect">
            <a:avLst/>
          </a:prstGeom>
          <a:noFill/>
        </p:spPr>
        <p:txBody>
          <a:bodyPr wrap="square" lIns="0" tIns="0" rIns="0" bIns="0" anchor="t" anchorCtr="0">
            <a:noAutofit/>
          </a:bodyPr>
          <a:lstStyle/>
          <a:p>
            <a:r>
              <a:rPr lang="de-DE" sz="800" dirty="0">
                <a:solidFill>
                  <a:schemeClr val="tx1"/>
                </a:solidFill>
                <a:latin typeface="+mj-lt"/>
              </a:rPr>
              <a:t>Hochschule Bremerhaven</a:t>
            </a:r>
          </a:p>
        </p:txBody>
      </p:sp>
      <p:sp>
        <p:nvSpPr>
          <p:cNvPr id="13" name="Textfeld 12">
            <a:extLst>
              <a:ext uri="{FF2B5EF4-FFF2-40B4-BE49-F238E27FC236}">
                <a16:creationId xmlns:a16="http://schemas.microsoft.com/office/drawing/2014/main" id="{40A1D1EA-C873-4C71-9A83-A8C84BD7C1F6}"/>
              </a:ext>
              <a:ext uri="{C183D7F6-B498-43B3-948B-1728B52AA6E4}">
                <adec:decorative xmlns:adec="http://schemas.microsoft.com/office/drawing/2017/decorative" val="0"/>
              </a:ext>
            </a:extLst>
          </p:cNvPr>
          <p:cNvSpPr txBox="1"/>
          <p:nvPr userDrawn="1"/>
        </p:nvSpPr>
        <p:spPr bwMode="black">
          <a:xfrm>
            <a:off x="10775950" y="6318250"/>
            <a:ext cx="711200" cy="234950"/>
          </a:xfrm>
          <a:prstGeom prst="rect">
            <a:avLst/>
          </a:prstGeom>
          <a:noFill/>
        </p:spPr>
        <p:txBody>
          <a:bodyPr wrap="square" lIns="0" tIns="0" rIns="0" bIns="0" anchor="t" anchorCtr="0">
            <a:noAutofit/>
          </a:bodyPr>
          <a:lstStyle/>
          <a:p>
            <a:r>
              <a:rPr lang="de-DE" sz="800" dirty="0">
                <a:solidFill>
                  <a:schemeClr val="tx1"/>
                </a:solidFill>
                <a:latin typeface="+mj-lt"/>
              </a:rPr>
              <a:t>Seite </a:t>
            </a:r>
            <a:fld id="{24767149-A8C0-41DE-B3B4-8C37B3D82320}" type="slidenum">
              <a:rPr lang="de-DE" sz="800" smtClean="0">
                <a:solidFill>
                  <a:schemeClr val="tx1"/>
                </a:solidFill>
                <a:latin typeface="+mj-lt"/>
              </a:rPr>
              <a:t>‹Nr.›</a:t>
            </a:fld>
            <a:endParaRPr lang="de-DE" sz="800" dirty="0">
              <a:solidFill>
                <a:schemeClr val="tx1"/>
              </a:solidFill>
              <a:latin typeface="+mj-lt"/>
            </a:endParaRPr>
          </a:p>
        </p:txBody>
      </p:sp>
      <p:sp>
        <p:nvSpPr>
          <p:cNvPr id="16" name="Grafik 14">
            <a:extLst>
              <a:ext uri="{FF2B5EF4-FFF2-40B4-BE49-F238E27FC236}">
                <a16:creationId xmlns:a16="http://schemas.microsoft.com/office/drawing/2014/main" id="{0049FA7A-8E7F-45A0-8605-E9BA5247FC3E}"/>
              </a:ext>
              <a:ext uri="{C183D7F6-B498-43B3-948B-1728B52AA6E4}">
                <adec:decorative xmlns:adec="http://schemas.microsoft.com/office/drawing/2017/decorative" val="1"/>
              </a:ext>
            </a:extLst>
          </p:cNvPr>
          <p:cNvSpPr/>
          <p:nvPr/>
        </p:nvSpPr>
        <p:spPr bwMode="black">
          <a:xfrm>
            <a:off x="11576209" y="6276975"/>
            <a:ext cx="177641" cy="170817"/>
          </a:xfrm>
          <a:custGeom>
            <a:avLst/>
            <a:gdLst>
              <a:gd name="connsiteX0" fmla="*/ 822263 w 5178718"/>
              <a:gd name="connsiteY0" fmla="*/ 3277903 h 4979774"/>
              <a:gd name="connsiteX1" fmla="*/ 1060779 w 5178718"/>
              <a:gd name="connsiteY1" fmla="*/ 4141640 h 4979774"/>
              <a:gd name="connsiteX2" fmla="*/ 1703555 w 5178718"/>
              <a:gd name="connsiteY2" fmla="*/ 4756412 h 4979774"/>
              <a:gd name="connsiteX3" fmla="*/ 2589313 w 5178718"/>
              <a:gd name="connsiteY3" fmla="*/ 4979631 h 4979774"/>
              <a:gd name="connsiteX4" fmla="*/ 3471718 w 5178718"/>
              <a:gd name="connsiteY4" fmla="*/ 4756412 h 4979774"/>
              <a:gd name="connsiteX5" fmla="*/ 4117847 w 5178718"/>
              <a:gd name="connsiteY5" fmla="*/ 4142393 h 4979774"/>
              <a:gd name="connsiteX6" fmla="*/ 4356734 w 5178718"/>
              <a:gd name="connsiteY6" fmla="*/ 3277903 h 4979774"/>
              <a:gd name="connsiteX7" fmla="*/ 1201882 w 5178718"/>
              <a:gd name="connsiteY7" fmla="*/ 2489929 h 4979774"/>
              <a:gd name="connsiteX8" fmla="*/ 1201501 w 5178718"/>
              <a:gd name="connsiteY8" fmla="*/ 2488062 h 4979774"/>
              <a:gd name="connsiteX9" fmla="*/ 1607619 w 5178718"/>
              <a:gd name="connsiteY9" fmla="*/ 1486965 h 4979774"/>
              <a:gd name="connsiteX10" fmla="*/ 2589313 w 5178718"/>
              <a:gd name="connsiteY10" fmla="*/ 1096155 h 4979774"/>
              <a:gd name="connsiteX11" fmla="*/ 3571007 w 5178718"/>
              <a:gd name="connsiteY11" fmla="*/ 1486213 h 4979774"/>
              <a:gd name="connsiteX12" fmla="*/ 3982354 w 5178718"/>
              <a:gd name="connsiteY12" fmla="*/ 2488062 h 4979774"/>
              <a:gd name="connsiteX13" fmla="*/ 3981601 w 5178718"/>
              <a:gd name="connsiteY13" fmla="*/ 2489929 h 4979774"/>
              <a:gd name="connsiteX14" fmla="*/ 5178304 w 5178718"/>
              <a:gd name="connsiteY14" fmla="*/ 2489929 h 4979774"/>
              <a:gd name="connsiteX15" fmla="*/ 5178675 w 5178718"/>
              <a:gd name="connsiteY15" fmla="*/ 2488062 h 4979774"/>
              <a:gd name="connsiteX16" fmla="*/ 4413856 w 5178718"/>
              <a:gd name="connsiteY16" fmla="*/ 713926 h 4979774"/>
              <a:gd name="connsiteX17" fmla="*/ 2589313 w 5178718"/>
              <a:gd name="connsiteY17" fmla="*/ -144 h 4979774"/>
              <a:gd name="connsiteX18" fmla="*/ 759922 w 5178718"/>
              <a:gd name="connsiteY18" fmla="*/ 713926 h 4979774"/>
              <a:gd name="connsiteX19" fmla="*/ -44 w 5178718"/>
              <a:gd name="connsiteY19" fmla="*/ 2488062 h 4979774"/>
              <a:gd name="connsiteX20" fmla="*/ 328 w 5178718"/>
              <a:gd name="connsiteY20" fmla="*/ 2489929 h 497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78718" h="4979774">
                <a:moveTo>
                  <a:pt x="822263" y="3277903"/>
                </a:moveTo>
                <a:cubicBezTo>
                  <a:pt x="823006" y="3593314"/>
                  <a:pt x="900273" y="3875502"/>
                  <a:pt x="1060779" y="4141640"/>
                </a:cubicBezTo>
                <a:cubicBezTo>
                  <a:pt x="1221285" y="4405168"/>
                  <a:pt x="1431806" y="4605613"/>
                  <a:pt x="1703555" y="4756412"/>
                </a:cubicBezTo>
                <a:cubicBezTo>
                  <a:pt x="1970807" y="4904602"/>
                  <a:pt x="2269425" y="4979631"/>
                  <a:pt x="2589313" y="4979631"/>
                </a:cubicBezTo>
                <a:cubicBezTo>
                  <a:pt x="2912563" y="4979631"/>
                  <a:pt x="3200723" y="4906469"/>
                  <a:pt x="3471718" y="4756412"/>
                </a:cubicBezTo>
                <a:cubicBezTo>
                  <a:pt x="3744210" y="4606365"/>
                  <a:pt x="3961075" y="4399568"/>
                  <a:pt x="4117847" y="4142393"/>
                </a:cubicBezTo>
                <a:cubicBezTo>
                  <a:pt x="4278353" y="3875502"/>
                  <a:pt x="4356363" y="3593314"/>
                  <a:pt x="4356734" y="3277903"/>
                </a:cubicBezTo>
                <a:close/>
                <a:moveTo>
                  <a:pt x="1201882" y="2489929"/>
                </a:moveTo>
                <a:cubicBezTo>
                  <a:pt x="1201835" y="2489300"/>
                  <a:pt x="1201711" y="2488672"/>
                  <a:pt x="1201501" y="2488062"/>
                </a:cubicBezTo>
                <a:cubicBezTo>
                  <a:pt x="1201501" y="2083068"/>
                  <a:pt x="1338490" y="1746750"/>
                  <a:pt x="1607619" y="1486965"/>
                </a:cubicBezTo>
                <a:cubicBezTo>
                  <a:pt x="1876748" y="1227542"/>
                  <a:pt x="2207465" y="1096155"/>
                  <a:pt x="2589313" y="1096155"/>
                </a:cubicBezTo>
                <a:cubicBezTo>
                  <a:pt x="2971542" y="1096155"/>
                  <a:pt x="3301878" y="1227542"/>
                  <a:pt x="3571007" y="1486213"/>
                </a:cubicBezTo>
                <a:cubicBezTo>
                  <a:pt x="3843870" y="1744893"/>
                  <a:pt x="3982354" y="2081573"/>
                  <a:pt x="3982354" y="2488062"/>
                </a:cubicBezTo>
                <a:cubicBezTo>
                  <a:pt x="3982354" y="2488443"/>
                  <a:pt x="3981601" y="2488814"/>
                  <a:pt x="3981601" y="2489929"/>
                </a:cubicBezTo>
                <a:lnTo>
                  <a:pt x="5178304" y="2489929"/>
                </a:lnTo>
                <a:cubicBezTo>
                  <a:pt x="5178351" y="2489300"/>
                  <a:pt x="5178475" y="2488672"/>
                  <a:pt x="5178675" y="2488062"/>
                </a:cubicBezTo>
                <a:cubicBezTo>
                  <a:pt x="5176979" y="1816997"/>
                  <a:pt x="4900602" y="1175888"/>
                  <a:pt x="4413856" y="713926"/>
                </a:cubicBezTo>
                <a:cubicBezTo>
                  <a:pt x="3941292" y="260031"/>
                  <a:pt x="3276132" y="-144"/>
                  <a:pt x="2589313" y="-144"/>
                </a:cubicBezTo>
                <a:cubicBezTo>
                  <a:pt x="1904742" y="-144"/>
                  <a:pt x="1237706" y="260031"/>
                  <a:pt x="759922" y="713926"/>
                </a:cubicBezTo>
                <a:cubicBezTo>
                  <a:pt x="277293" y="1176031"/>
                  <a:pt x="-44" y="1823274"/>
                  <a:pt x="-44" y="2488062"/>
                </a:cubicBezTo>
                <a:cubicBezTo>
                  <a:pt x="158" y="2488662"/>
                  <a:pt x="283" y="2489291"/>
                  <a:pt x="328" y="2489929"/>
                </a:cubicBezTo>
                <a:close/>
              </a:path>
            </a:pathLst>
          </a:custGeom>
          <a:solidFill>
            <a:schemeClr val="tx1"/>
          </a:solidFill>
          <a:ln w="9525" cap="flat">
            <a:noFill/>
            <a:prstDash val="solid"/>
            <a:miter/>
          </a:ln>
        </p:spPr>
        <p:txBody>
          <a:bodyPr rtlCol="0" anchor="ctr"/>
          <a:lstStyle/>
          <a:p>
            <a:endParaRPr lang="de-DE"/>
          </a:p>
        </p:txBody>
      </p:sp>
    </p:spTree>
    <p:extLst>
      <p:ext uri="{BB962C8B-B14F-4D97-AF65-F5344CB8AC3E}">
        <p14:creationId xmlns:p14="http://schemas.microsoft.com/office/powerpoint/2010/main" val="373337625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5" r:id="rId4"/>
    <p:sldLayoutId id="2147483661" r:id="rId5"/>
    <p:sldLayoutId id="2147483650" r:id="rId6"/>
    <p:sldLayoutId id="2147483658" r:id="rId7"/>
    <p:sldLayoutId id="2147483656" r:id="rId8"/>
    <p:sldLayoutId id="2147483657" r:id="rId9"/>
    <p:sldLayoutId id="2147483654" r:id="rId10"/>
    <p:sldLayoutId id="2147483655" r:id="rId11"/>
    <p:sldLayoutId id="2147483663" r:id="rId12"/>
    <p:sldLayoutId id="2147483662" r:id="rId13"/>
    <p:sldLayoutId id="2147483664" r:id="rId14"/>
    <p:sldLayoutId id="2147483666" r:id="rId15"/>
  </p:sldLayoutIdLst>
  <p:hf sldNum="0" hdr="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66700" indent="-266700" algn="l" defTabSz="914400" rtl="0" eaLnBrk="1" latinLnBrk="0" hangingPunct="1">
        <a:lnSpc>
          <a:spcPct val="105000"/>
        </a:lnSpc>
        <a:spcBef>
          <a:spcPts val="0"/>
        </a:spcBef>
        <a:spcAft>
          <a:spcPts val="1400"/>
        </a:spcAft>
        <a:buFont typeface="Georgia" panose="02040502050405020303" pitchFamily="18" charset="0"/>
        <a:buChar char="–"/>
        <a:defRPr sz="2000" kern="1200">
          <a:solidFill>
            <a:schemeClr val="tx1"/>
          </a:solidFill>
          <a:latin typeface="+mn-lt"/>
          <a:ea typeface="+mn-ea"/>
          <a:cs typeface="+mn-cs"/>
        </a:defRPr>
      </a:lvl1pPr>
      <a:lvl2pPr marL="541338" indent="-274638" algn="l" defTabSz="914400" rtl="0" eaLnBrk="1" latinLnBrk="0" hangingPunct="1">
        <a:lnSpc>
          <a:spcPct val="105000"/>
        </a:lnSpc>
        <a:spcBef>
          <a:spcPts val="0"/>
        </a:spcBef>
        <a:spcAft>
          <a:spcPts val="1400"/>
        </a:spcAft>
        <a:buFont typeface="Georgia" panose="02040502050405020303" pitchFamily="18" charset="0"/>
        <a:buChar char="–"/>
        <a:defRPr sz="2000" kern="1200">
          <a:solidFill>
            <a:schemeClr val="tx1"/>
          </a:solidFill>
          <a:latin typeface="+mn-lt"/>
          <a:ea typeface="+mn-ea"/>
          <a:cs typeface="+mn-cs"/>
        </a:defRPr>
      </a:lvl2pPr>
      <a:lvl3pPr marL="808038" indent="-266700" algn="l" defTabSz="914400" rtl="0" eaLnBrk="1" latinLnBrk="0" hangingPunct="1">
        <a:lnSpc>
          <a:spcPct val="105000"/>
        </a:lnSpc>
        <a:spcBef>
          <a:spcPts val="0"/>
        </a:spcBef>
        <a:spcAft>
          <a:spcPts val="1400"/>
        </a:spcAft>
        <a:buFont typeface="Georgia" panose="02040502050405020303" pitchFamily="18" charset="0"/>
        <a:buChar char="–"/>
        <a:defRPr sz="20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spcAft>
          <a:spcPts val="1400"/>
        </a:spcAft>
        <a:buFont typeface="Georgia" panose="02040502050405020303" pitchFamily="18" charset="0"/>
        <a:buChar char="–"/>
        <a:defRPr sz="20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spcAft>
          <a:spcPts val="1400"/>
        </a:spcAft>
        <a:buFont typeface="Georgia" panose="02040502050405020303"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729" userDrawn="1">
          <p15:clr>
            <a:srgbClr val="F26B43"/>
          </p15:clr>
        </p15:guide>
        <p15:guide id="4" orient="horz" pos="1298" userDrawn="1">
          <p15:clr>
            <a:srgbClr val="F26B43"/>
          </p15:clr>
        </p15:guide>
        <p15:guide id="5" orient="horz" pos="436" userDrawn="1">
          <p15:clr>
            <a:srgbClr val="F26B43"/>
          </p15:clr>
        </p15:guide>
        <p15:guide id="6" orient="horz" pos="867" userDrawn="1">
          <p15:clr>
            <a:srgbClr val="F26B43"/>
          </p15:clr>
        </p15:guide>
        <p15:guide id="7" orient="horz" pos="2591" userDrawn="1">
          <p15:clr>
            <a:srgbClr val="F26B43"/>
          </p15:clr>
        </p15:guide>
        <p15:guide id="8" orient="horz" pos="3022" userDrawn="1">
          <p15:clr>
            <a:srgbClr val="F26B43"/>
          </p15:clr>
        </p15:guide>
        <p15:guide id="9" orient="horz" pos="3453" userDrawn="1">
          <p15:clr>
            <a:srgbClr val="F26B43"/>
          </p15:clr>
        </p15:guide>
        <p15:guide id="10" orient="horz" pos="3884" userDrawn="1">
          <p15:clr>
            <a:srgbClr val="F26B43"/>
          </p15:clr>
        </p15:guide>
        <p15:guide id="11" pos="3250" userDrawn="1">
          <p15:clr>
            <a:srgbClr val="F26B43"/>
          </p15:clr>
        </p15:guide>
        <p15:guide id="12" pos="2661" userDrawn="1">
          <p15:clr>
            <a:srgbClr val="F26B43"/>
          </p15:clr>
        </p15:guide>
        <p15:guide id="13" pos="2071" userDrawn="1">
          <p15:clr>
            <a:srgbClr val="F26B43"/>
          </p15:clr>
        </p15:guide>
        <p15:guide id="14" pos="1481" userDrawn="1">
          <p15:clr>
            <a:srgbClr val="F26B43"/>
          </p15:clr>
        </p15:guide>
        <p15:guide id="15" pos="892" userDrawn="1">
          <p15:clr>
            <a:srgbClr val="F26B43"/>
          </p15:clr>
        </p15:guide>
        <p15:guide id="16" pos="302" userDrawn="1">
          <p15:clr>
            <a:srgbClr val="F26B43"/>
          </p15:clr>
        </p15:guide>
        <p15:guide id="17" pos="7378" userDrawn="1">
          <p15:clr>
            <a:srgbClr val="F26B43"/>
          </p15:clr>
        </p15:guide>
        <p15:guide id="18" pos="6788" userDrawn="1">
          <p15:clr>
            <a:srgbClr val="F26B43"/>
          </p15:clr>
        </p15:guide>
        <p15:guide id="19" pos="6199" userDrawn="1">
          <p15:clr>
            <a:srgbClr val="F26B43"/>
          </p15:clr>
        </p15:guide>
        <p15:guide id="20" pos="5609" userDrawn="1">
          <p15:clr>
            <a:srgbClr val="F26B43"/>
          </p15:clr>
        </p15:guide>
        <p15:guide id="21" pos="5019" userDrawn="1">
          <p15:clr>
            <a:srgbClr val="F26B43"/>
          </p15:clr>
        </p15:guide>
        <p15:guide id="22" pos="443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unsplash.com/de/fotos/luftaufnahme-des-lkw-stellplatzes-GOD2mDNujuU?utm_content=creditCopyText&amp;utm_medium=referral&amp;utm_source=unsplash" TargetMode="External"/><Relationship Id="rId4" Type="http://schemas.openxmlformats.org/officeDocument/2006/relationships/hyperlink" Target="https://unsplash.com/de/@nxvision?utm_content=creditCopyText&amp;utm_medium=referral&amp;utm_source=unsplash"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18D2B-E186-4A57-96C7-3D1C603CB93B}"/>
              </a:ext>
            </a:extLst>
          </p:cNvPr>
          <p:cNvSpPr>
            <a:spLocks noGrp="1"/>
          </p:cNvSpPr>
          <p:nvPr>
            <p:ph type="ctrTitle"/>
          </p:nvPr>
        </p:nvSpPr>
        <p:spPr>
          <a:xfrm>
            <a:off x="1417320" y="1376363"/>
            <a:ext cx="6759728" cy="2179320"/>
          </a:xfrm>
        </p:spPr>
        <p:txBody>
          <a:bodyPr/>
          <a:lstStyle/>
          <a:p>
            <a:r>
              <a:rPr lang="de-DE" dirty="0"/>
              <a:t>Cargo </a:t>
            </a:r>
            <a:r>
              <a:rPr lang="de-DE" dirty="0" err="1"/>
              <a:t>bikes</a:t>
            </a:r>
            <a:r>
              <a:rPr lang="de-DE" dirty="0"/>
              <a:t>, H2-powered </a:t>
            </a:r>
            <a:r>
              <a:rPr lang="de-DE" dirty="0" err="1"/>
              <a:t>trucks</a:t>
            </a:r>
            <a:r>
              <a:rPr lang="de-DE" dirty="0"/>
              <a:t> and </a:t>
            </a:r>
            <a:r>
              <a:rPr lang="de-DE" dirty="0" err="1"/>
              <a:t>similar</a:t>
            </a:r>
            <a:r>
              <a:rPr lang="de-DE" dirty="0"/>
              <a:t> – </a:t>
            </a:r>
            <a:r>
              <a:rPr lang="de-DE" dirty="0" err="1"/>
              <a:t>are</a:t>
            </a:r>
            <a:r>
              <a:rPr lang="de-DE" dirty="0"/>
              <a:t> </a:t>
            </a:r>
            <a:r>
              <a:rPr lang="de-DE" dirty="0" err="1"/>
              <a:t>they</a:t>
            </a:r>
            <a:r>
              <a:rPr lang="de-DE" dirty="0"/>
              <a:t> </a:t>
            </a:r>
            <a:r>
              <a:rPr lang="de-DE" dirty="0" err="1"/>
              <a:t>covered</a:t>
            </a:r>
            <a:r>
              <a:rPr lang="de-DE" dirty="0"/>
              <a:t> </a:t>
            </a:r>
            <a:r>
              <a:rPr lang="de-DE" dirty="0" err="1"/>
              <a:t>by</a:t>
            </a:r>
            <a:r>
              <a:rPr lang="de-DE" dirty="0"/>
              <a:t> </a:t>
            </a:r>
            <a:r>
              <a:rPr lang="de-DE" dirty="0" err="1"/>
              <a:t>the</a:t>
            </a:r>
            <a:r>
              <a:rPr lang="de-DE" dirty="0"/>
              <a:t> CMR? </a:t>
            </a:r>
          </a:p>
        </p:txBody>
      </p:sp>
      <p:sp>
        <p:nvSpPr>
          <p:cNvPr id="3" name="Untertitel 2">
            <a:extLst>
              <a:ext uri="{FF2B5EF4-FFF2-40B4-BE49-F238E27FC236}">
                <a16:creationId xmlns:a16="http://schemas.microsoft.com/office/drawing/2014/main" id="{EB1619EC-9446-4C71-AEDB-F13ACEEC5189}"/>
              </a:ext>
            </a:extLst>
          </p:cNvPr>
          <p:cNvSpPr>
            <a:spLocks noGrp="1"/>
          </p:cNvSpPr>
          <p:nvPr>
            <p:ph type="subTitle" idx="1"/>
          </p:nvPr>
        </p:nvSpPr>
        <p:spPr/>
        <p:txBody>
          <a:bodyPr/>
          <a:lstStyle/>
          <a:p>
            <a:r>
              <a:rPr lang="de-DE" dirty="0"/>
              <a:t>Prof. Dr. Tobias Eckardt</a:t>
            </a:r>
          </a:p>
        </p:txBody>
      </p:sp>
      <p:sp>
        <p:nvSpPr>
          <p:cNvPr id="4" name="Datumsplatzhalter 3">
            <a:extLst>
              <a:ext uri="{FF2B5EF4-FFF2-40B4-BE49-F238E27FC236}">
                <a16:creationId xmlns:a16="http://schemas.microsoft.com/office/drawing/2014/main" id="{989428B5-135A-46AD-9EA5-1B5C38E068A1}"/>
              </a:ext>
            </a:extLst>
          </p:cNvPr>
          <p:cNvSpPr>
            <a:spLocks noGrp="1"/>
          </p:cNvSpPr>
          <p:nvPr>
            <p:ph type="dt" sz="half" idx="10"/>
          </p:nvPr>
        </p:nvSpPr>
        <p:spPr/>
        <p:txBody>
          <a:bodyPr/>
          <a:lstStyle/>
          <a:p>
            <a:fld id="{4FD5BDD3-D55B-413B-BD9A-79AAFE07A4A7}" type="datetime1">
              <a:rPr lang="de-DE" smtClean="0"/>
              <a:t>16.09.24</a:t>
            </a:fld>
            <a:endParaRPr lang="de-DE" dirty="0"/>
          </a:p>
        </p:txBody>
      </p:sp>
    </p:spTree>
    <p:extLst>
      <p:ext uri="{BB962C8B-B14F-4D97-AF65-F5344CB8AC3E}">
        <p14:creationId xmlns:p14="http://schemas.microsoft.com/office/powerpoint/2010/main" val="2291092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0A21-F720-ACB6-8E9A-22A6D8AB3B92}"/>
            </a:ext>
          </a:extLst>
        </p:cNvPr>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C90AE974-744E-1CF3-BB22-679F132188A9}"/>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1E467CE3-8988-C0F9-E303-639190F86E74}"/>
              </a:ext>
            </a:extLst>
          </p:cNvPr>
          <p:cNvSpPr>
            <a:spLocks noGrp="1"/>
          </p:cNvSpPr>
          <p:nvPr>
            <p:ph type="dt" sz="half" idx="10"/>
          </p:nvPr>
        </p:nvSpPr>
        <p:spPr/>
        <p:txBody>
          <a:bodyPr/>
          <a:lstStyle/>
          <a:p>
            <a:fld id="{C894576B-9DEB-4972-A9A4-92F94B372231}" type="datetime1">
              <a:rPr lang="de-DE" smtClean="0"/>
              <a:t>16.09.24</a:t>
            </a:fld>
            <a:endParaRPr lang="de-DE"/>
          </a:p>
        </p:txBody>
      </p:sp>
      <p:pic>
        <p:nvPicPr>
          <p:cNvPr id="9" name="Grafik 8" descr="Ein Bild, das Karte, Text, Atlas enthält.&#10;&#10;Automatisch generierte Beschreibung">
            <a:extLst>
              <a:ext uri="{FF2B5EF4-FFF2-40B4-BE49-F238E27FC236}">
                <a16:creationId xmlns:a16="http://schemas.microsoft.com/office/drawing/2014/main" id="{01C7CF93-808F-72A1-75C2-669C1AD68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088" y="-1"/>
            <a:ext cx="9840912" cy="6849345"/>
          </a:xfrm>
          <a:prstGeom prst="rect">
            <a:avLst/>
          </a:prstGeom>
        </p:spPr>
      </p:pic>
      <p:sp>
        <p:nvSpPr>
          <p:cNvPr id="2" name="Titel 1">
            <a:extLst>
              <a:ext uri="{FF2B5EF4-FFF2-40B4-BE49-F238E27FC236}">
                <a16:creationId xmlns:a16="http://schemas.microsoft.com/office/drawing/2014/main" id="{06557C7E-05F9-9162-9F8E-B7B7D58917EF}"/>
              </a:ext>
            </a:extLst>
          </p:cNvPr>
          <p:cNvSpPr txBox="1">
            <a:spLocks/>
          </p:cNvSpPr>
          <p:nvPr/>
        </p:nvSpPr>
        <p:spPr>
          <a:xfrm>
            <a:off x="479425" y="426085"/>
            <a:ext cx="11233150" cy="774065"/>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de-DE" dirty="0"/>
              <a:t>Convention on Road Traffic </a:t>
            </a:r>
            <a:r>
              <a:rPr lang="de-DE" dirty="0" err="1"/>
              <a:t>dated</a:t>
            </a:r>
            <a:r>
              <a:rPr lang="de-DE" dirty="0"/>
              <a:t> 11.09.1949</a:t>
            </a:r>
          </a:p>
        </p:txBody>
      </p:sp>
    </p:spTree>
    <p:extLst>
      <p:ext uri="{BB962C8B-B14F-4D97-AF65-F5344CB8AC3E}">
        <p14:creationId xmlns:p14="http://schemas.microsoft.com/office/powerpoint/2010/main" val="4000237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9EF30-9664-4EC1-F30E-33B599D4A832}"/>
              </a:ext>
            </a:extLst>
          </p:cNvPr>
          <p:cNvSpPr>
            <a:spLocks noGrp="1"/>
          </p:cNvSpPr>
          <p:nvPr>
            <p:ph type="title"/>
          </p:nvPr>
        </p:nvSpPr>
        <p:spPr/>
        <p:txBody>
          <a:bodyPr/>
          <a:lstStyle/>
          <a:p>
            <a:r>
              <a:rPr lang="de-DE" dirty="0" err="1"/>
              <a:t>Article</a:t>
            </a:r>
            <a:r>
              <a:rPr lang="de-DE" dirty="0"/>
              <a:t> 4 </a:t>
            </a:r>
            <a:r>
              <a:rPr lang="de-DE" dirty="0" err="1"/>
              <a:t>of</a:t>
            </a:r>
            <a:r>
              <a:rPr lang="de-DE" dirty="0"/>
              <a:t> </a:t>
            </a:r>
            <a:r>
              <a:rPr lang="de-DE" dirty="0" err="1"/>
              <a:t>the</a:t>
            </a:r>
            <a:r>
              <a:rPr lang="de-DE" dirty="0"/>
              <a:t> Convention on Road Traffic </a:t>
            </a:r>
            <a:r>
              <a:rPr lang="de-DE" dirty="0" err="1"/>
              <a:t>dated</a:t>
            </a:r>
            <a:r>
              <a:rPr lang="de-DE" dirty="0"/>
              <a:t> 11.09.1949</a:t>
            </a:r>
          </a:p>
        </p:txBody>
      </p:sp>
      <p:sp>
        <p:nvSpPr>
          <p:cNvPr id="3" name="Inhaltsplatzhalter 2">
            <a:extLst>
              <a:ext uri="{FF2B5EF4-FFF2-40B4-BE49-F238E27FC236}">
                <a16:creationId xmlns:a16="http://schemas.microsoft.com/office/drawing/2014/main" id="{D710D1E7-50E3-C61C-373C-0A566E6F54B7}"/>
              </a:ext>
            </a:extLst>
          </p:cNvPr>
          <p:cNvSpPr>
            <a:spLocks noGrp="1"/>
          </p:cNvSpPr>
          <p:nvPr>
            <p:ph idx="1"/>
          </p:nvPr>
        </p:nvSpPr>
        <p:spPr/>
        <p:txBody>
          <a:bodyPr/>
          <a:lstStyle/>
          <a:p>
            <a:pPr marL="0" indent="0">
              <a:lnSpc>
                <a:spcPct val="150000"/>
              </a:lnSpc>
              <a:buNone/>
            </a:pPr>
            <a:r>
              <a:rPr lang="de-DE" sz="2800" dirty="0">
                <a:effectLst/>
              </a:rPr>
              <a:t>"Motor </a:t>
            </a:r>
            <a:r>
              <a:rPr lang="de-DE" sz="2800" dirty="0" err="1">
                <a:effectLst/>
              </a:rPr>
              <a:t>vehicle</a:t>
            </a:r>
            <a:r>
              <a:rPr lang="de-DE" sz="2800" dirty="0">
                <a:effectLst/>
              </a:rPr>
              <a:t>" </a:t>
            </a:r>
            <a:r>
              <a:rPr lang="de-DE" sz="2800" dirty="0" err="1">
                <a:effectLst/>
              </a:rPr>
              <a:t>means</a:t>
            </a:r>
            <a:r>
              <a:rPr lang="de-DE" sz="2800" dirty="0">
                <a:effectLst/>
              </a:rPr>
              <a:t> </a:t>
            </a:r>
            <a:r>
              <a:rPr lang="de-DE" sz="2800" dirty="0" err="1">
                <a:effectLst/>
              </a:rPr>
              <a:t>any</a:t>
            </a:r>
            <a:r>
              <a:rPr lang="de-DE" sz="2800" dirty="0">
                <a:effectLst/>
              </a:rPr>
              <a:t> </a:t>
            </a:r>
            <a:r>
              <a:rPr lang="de-DE" sz="2800" dirty="0" err="1">
                <a:effectLst/>
              </a:rPr>
              <a:t>self-propelled</a:t>
            </a:r>
            <a:r>
              <a:rPr lang="de-DE" sz="2800" dirty="0">
                <a:effectLst/>
              </a:rPr>
              <a:t> </a:t>
            </a:r>
            <a:r>
              <a:rPr lang="de-DE" sz="2800" dirty="0" err="1">
                <a:effectLst/>
              </a:rPr>
              <a:t>vehicle</a:t>
            </a:r>
            <a:r>
              <a:rPr lang="de-DE" sz="2800" dirty="0">
                <a:effectLst/>
              </a:rPr>
              <a:t> </a:t>
            </a:r>
            <a:r>
              <a:rPr lang="de-DE" sz="2800" dirty="0" err="1">
                <a:effectLst/>
              </a:rPr>
              <a:t>normally</a:t>
            </a:r>
            <a:r>
              <a:rPr lang="de-DE" sz="2800" dirty="0">
                <a:effectLst/>
              </a:rPr>
              <a:t> </a:t>
            </a:r>
            <a:r>
              <a:rPr lang="de-DE" sz="2800" dirty="0" err="1">
                <a:effectLst/>
              </a:rPr>
              <a:t>used</a:t>
            </a:r>
            <a:r>
              <a:rPr lang="de-DE" sz="2800" dirty="0">
                <a:effectLst/>
              </a:rPr>
              <a:t> </a:t>
            </a:r>
            <a:r>
              <a:rPr lang="de-DE" sz="2800" dirty="0" err="1">
                <a:effectLst/>
              </a:rPr>
              <a:t>for</a:t>
            </a:r>
            <a:r>
              <a:rPr lang="de-DE" sz="2800" dirty="0">
                <a:effectLst/>
              </a:rPr>
              <a:t> </a:t>
            </a:r>
            <a:r>
              <a:rPr lang="de-DE" sz="2800" dirty="0" err="1">
                <a:effectLst/>
              </a:rPr>
              <a:t>the</a:t>
            </a:r>
            <a:r>
              <a:rPr lang="de-DE" sz="2800" dirty="0">
                <a:effectLst/>
              </a:rPr>
              <a:t> </a:t>
            </a:r>
            <a:r>
              <a:rPr lang="de-DE" sz="2800" dirty="0" err="1">
                <a:effectLst/>
              </a:rPr>
              <a:t>transport</a:t>
            </a:r>
            <a:r>
              <a:rPr lang="de-DE" sz="2800" dirty="0">
                <a:effectLst/>
              </a:rPr>
              <a:t> </a:t>
            </a:r>
            <a:r>
              <a:rPr lang="de-DE" sz="2800" dirty="0" err="1">
                <a:effectLst/>
              </a:rPr>
              <a:t>of</a:t>
            </a:r>
            <a:r>
              <a:rPr lang="de-DE" sz="2800" dirty="0">
                <a:effectLst/>
              </a:rPr>
              <a:t> </a:t>
            </a:r>
            <a:r>
              <a:rPr lang="de-DE" sz="2800" dirty="0" err="1">
                <a:effectLst/>
              </a:rPr>
              <a:t>persons</a:t>
            </a:r>
            <a:r>
              <a:rPr lang="de-DE" sz="2800" dirty="0">
                <a:effectLst/>
              </a:rPr>
              <a:t> </a:t>
            </a:r>
            <a:r>
              <a:rPr lang="de-DE" sz="2800" dirty="0" err="1">
                <a:effectLst/>
              </a:rPr>
              <a:t>or</a:t>
            </a:r>
            <a:r>
              <a:rPr lang="de-DE" sz="2800" dirty="0">
                <a:effectLst/>
              </a:rPr>
              <a:t> </a:t>
            </a:r>
            <a:r>
              <a:rPr lang="de-DE" sz="2800" dirty="0" err="1">
                <a:effectLst/>
              </a:rPr>
              <a:t>goods</a:t>
            </a:r>
            <a:r>
              <a:rPr lang="de-DE" sz="2800" dirty="0">
                <a:effectLst/>
              </a:rPr>
              <a:t> upon a </a:t>
            </a:r>
            <a:r>
              <a:rPr lang="de-DE" sz="2800" dirty="0" err="1">
                <a:effectLst/>
              </a:rPr>
              <a:t>road</a:t>
            </a:r>
            <a:r>
              <a:rPr lang="de-DE" sz="2800" dirty="0">
                <a:effectLst/>
              </a:rPr>
              <a:t>, </a:t>
            </a:r>
            <a:r>
              <a:rPr lang="de-DE" sz="2800" dirty="0" err="1">
                <a:effectLst/>
              </a:rPr>
              <a:t>other</a:t>
            </a:r>
            <a:r>
              <a:rPr lang="de-DE" sz="2800" dirty="0">
                <a:effectLst/>
              </a:rPr>
              <a:t> </a:t>
            </a:r>
            <a:r>
              <a:rPr lang="de-DE" sz="2800" dirty="0" err="1">
                <a:effectLst/>
              </a:rPr>
              <a:t>than</a:t>
            </a:r>
            <a:r>
              <a:rPr lang="de-DE" sz="2800" dirty="0">
                <a:effectLst/>
              </a:rPr>
              <a:t> </a:t>
            </a:r>
            <a:r>
              <a:rPr lang="de-DE" sz="2800" dirty="0" err="1">
                <a:effectLst/>
              </a:rPr>
              <a:t>vehicles</a:t>
            </a:r>
            <a:r>
              <a:rPr lang="de-DE" sz="2800" dirty="0">
                <a:effectLst/>
              </a:rPr>
              <a:t> </a:t>
            </a:r>
            <a:r>
              <a:rPr lang="de-DE" sz="2800" dirty="0" err="1">
                <a:effectLst/>
              </a:rPr>
              <a:t>running</a:t>
            </a:r>
            <a:r>
              <a:rPr lang="de-DE" sz="2800" dirty="0">
                <a:effectLst/>
              </a:rPr>
              <a:t> on </a:t>
            </a:r>
            <a:r>
              <a:rPr lang="de-DE" sz="2800" dirty="0" err="1">
                <a:effectLst/>
              </a:rPr>
              <a:t>rails</a:t>
            </a:r>
            <a:r>
              <a:rPr lang="de-DE" sz="2800" dirty="0">
                <a:effectLst/>
              </a:rPr>
              <a:t> </a:t>
            </a:r>
            <a:r>
              <a:rPr lang="de-DE" sz="2800" dirty="0" err="1">
                <a:effectLst/>
              </a:rPr>
              <a:t>or</a:t>
            </a:r>
            <a:r>
              <a:rPr lang="de-DE" sz="2800" dirty="0">
                <a:effectLst/>
              </a:rPr>
              <a:t> </a:t>
            </a:r>
            <a:r>
              <a:rPr lang="de-DE" sz="2800" dirty="0" err="1">
                <a:effectLst/>
              </a:rPr>
              <a:t>connected</a:t>
            </a:r>
            <a:r>
              <a:rPr lang="de-DE" sz="2800" dirty="0">
                <a:effectLst/>
              </a:rPr>
              <a:t> </a:t>
            </a:r>
            <a:r>
              <a:rPr lang="de-DE" sz="2800" dirty="0" err="1">
                <a:effectLst/>
              </a:rPr>
              <a:t>to</a:t>
            </a:r>
            <a:r>
              <a:rPr lang="de-DE" sz="2800" dirty="0">
                <a:effectLst/>
              </a:rPr>
              <a:t> </a:t>
            </a:r>
            <a:r>
              <a:rPr lang="de-DE" sz="2800" dirty="0" err="1">
                <a:effectLst/>
              </a:rPr>
              <a:t>electric</a:t>
            </a:r>
            <a:r>
              <a:rPr lang="de-DE" sz="2800" dirty="0">
                <a:effectLst/>
              </a:rPr>
              <a:t> </a:t>
            </a:r>
            <a:r>
              <a:rPr lang="de-DE" sz="2800" dirty="0" err="1">
                <a:effectLst/>
              </a:rPr>
              <a:t>conductors</a:t>
            </a:r>
            <a:r>
              <a:rPr lang="de-DE" sz="2800" dirty="0">
                <a:effectLst/>
              </a:rPr>
              <a:t>. …</a:t>
            </a:r>
            <a:endParaRPr lang="de-DE" dirty="0"/>
          </a:p>
        </p:txBody>
      </p:sp>
      <p:sp>
        <p:nvSpPr>
          <p:cNvPr id="4" name="Fußzeilenplatzhalter 3">
            <a:extLst>
              <a:ext uri="{FF2B5EF4-FFF2-40B4-BE49-F238E27FC236}">
                <a16:creationId xmlns:a16="http://schemas.microsoft.com/office/drawing/2014/main" id="{6844E07E-5DA7-6503-B215-D67BC28F2CA1}"/>
              </a:ext>
            </a:extLst>
          </p:cNvPr>
          <p:cNvSpPr>
            <a:spLocks noGrp="1"/>
          </p:cNvSpPr>
          <p:nvPr>
            <p:ph type="ftr" sz="quarter" idx="11"/>
          </p:nvPr>
        </p:nvSpPr>
        <p:spPr/>
        <p:txBody>
          <a:bodyPr/>
          <a:lstStyle/>
          <a:p>
            <a:r>
              <a:rPr lang="de-DE" dirty="0"/>
              <a:t>Hochschule am Meer</a:t>
            </a:r>
          </a:p>
        </p:txBody>
      </p:sp>
      <p:sp>
        <p:nvSpPr>
          <p:cNvPr id="5" name="Datumsplatzhalter 4">
            <a:extLst>
              <a:ext uri="{FF2B5EF4-FFF2-40B4-BE49-F238E27FC236}">
                <a16:creationId xmlns:a16="http://schemas.microsoft.com/office/drawing/2014/main" id="{21CDEF49-43CA-6DEE-F279-2856AEBEAD93}"/>
              </a:ext>
            </a:extLst>
          </p:cNvPr>
          <p:cNvSpPr>
            <a:spLocks noGrp="1"/>
          </p:cNvSpPr>
          <p:nvPr>
            <p:ph type="dt" sz="half" idx="10"/>
          </p:nvPr>
        </p:nvSpPr>
        <p:spPr/>
        <p:txBody>
          <a:bodyPr/>
          <a:lstStyle/>
          <a:p>
            <a:fld id="{C894576B-9DEB-4972-A9A4-92F94B372231}" type="datetime1">
              <a:rPr lang="de-DE" smtClean="0"/>
              <a:t>16.09.24</a:t>
            </a:fld>
            <a:endParaRPr lang="de-DE"/>
          </a:p>
        </p:txBody>
      </p:sp>
      <p:pic>
        <p:nvPicPr>
          <p:cNvPr id="6" name="Grafik 5" descr="Ein Bild, das draußen, Himmel, Fahrzeug, Landfahrzeug enthält.&#10;&#10;Automatisch generierte Beschreibung">
            <a:extLst>
              <a:ext uri="{FF2B5EF4-FFF2-40B4-BE49-F238E27FC236}">
                <a16:creationId xmlns:a16="http://schemas.microsoft.com/office/drawing/2014/main" id="{E577AB51-F0B2-C1B6-E697-36B2FCED03A2}"/>
              </a:ext>
            </a:extLst>
          </p:cNvPr>
          <p:cNvPicPr>
            <a:picLocks noChangeAspect="1"/>
          </p:cNvPicPr>
          <p:nvPr/>
        </p:nvPicPr>
        <p:blipFill>
          <a:blip r:embed="rId3">
            <a:extLst>
              <a:ext uri="{28A0092B-C50C-407E-A947-70E740481C1C}">
                <a14:useLocalDpi xmlns:a14="http://schemas.microsoft.com/office/drawing/2010/main" val="0"/>
              </a:ext>
            </a:extLst>
          </a:blip>
          <a:srcRect t="-15200" b="15200"/>
          <a:stretch/>
        </p:blipFill>
        <p:spPr>
          <a:xfrm>
            <a:off x="1676853" y="3509062"/>
            <a:ext cx="3591947" cy="2734778"/>
          </a:xfrm>
          <a:prstGeom prst="rect">
            <a:avLst/>
          </a:prstGeom>
        </p:spPr>
      </p:pic>
      <p:pic>
        <p:nvPicPr>
          <p:cNvPr id="7" name="Picture 2">
            <a:extLst>
              <a:ext uri="{FF2B5EF4-FFF2-40B4-BE49-F238E27FC236}">
                <a16:creationId xmlns:a16="http://schemas.microsoft.com/office/drawing/2014/main" id="{B824F471-6298-6B8A-C1A4-0DBC4CBDC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75" b="9975"/>
          <a:stretch/>
        </p:blipFill>
        <p:spPr bwMode="auto">
          <a:xfrm>
            <a:off x="7587681" y="3695153"/>
            <a:ext cx="3877754" cy="2545107"/>
          </a:xfrm>
          <a:prstGeom prst="rect">
            <a:avLst/>
          </a:prstGeom>
          <a:noFill/>
          <a:extLst>
            <a:ext uri="{909E8E84-426E-40DD-AFC4-6F175D3DCCD1}">
              <a14:hiddenFill xmlns:a14="http://schemas.microsoft.com/office/drawing/2010/main">
                <a:solidFill>
                  <a:srgbClr val="FFFFFF"/>
                </a:solidFill>
              </a14:hiddenFill>
            </a:ext>
          </a:extLst>
        </p:spPr>
      </p:pic>
      <p:sp>
        <p:nvSpPr>
          <p:cNvPr id="8" name="Nach oben gebogener Pfeil 7">
            <a:extLst>
              <a:ext uri="{FF2B5EF4-FFF2-40B4-BE49-F238E27FC236}">
                <a16:creationId xmlns:a16="http://schemas.microsoft.com/office/drawing/2014/main" id="{1DF50D42-8051-A86E-3811-438BBA0422FD}"/>
              </a:ext>
            </a:extLst>
          </p:cNvPr>
          <p:cNvSpPr/>
          <p:nvPr/>
        </p:nvSpPr>
        <p:spPr>
          <a:xfrm rot="5400000">
            <a:off x="538526" y="4294733"/>
            <a:ext cx="1296032"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Nach oben gebogener Pfeil 8">
            <a:extLst>
              <a:ext uri="{FF2B5EF4-FFF2-40B4-BE49-F238E27FC236}">
                <a16:creationId xmlns:a16="http://schemas.microsoft.com/office/drawing/2014/main" id="{F0342699-1B1E-EC70-4523-B9729EE0569E}"/>
              </a:ext>
            </a:extLst>
          </p:cNvPr>
          <p:cNvSpPr/>
          <p:nvPr/>
        </p:nvSpPr>
        <p:spPr>
          <a:xfrm rot="5400000">
            <a:off x="6460356" y="4294733"/>
            <a:ext cx="1296032"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Nach oben gebogener Pfeil 10">
            <a:extLst>
              <a:ext uri="{FF2B5EF4-FFF2-40B4-BE49-F238E27FC236}">
                <a16:creationId xmlns:a16="http://schemas.microsoft.com/office/drawing/2014/main" id="{0541507C-75F7-07A3-58DC-E25E73885100}"/>
              </a:ext>
            </a:extLst>
          </p:cNvPr>
          <p:cNvSpPr/>
          <p:nvPr/>
        </p:nvSpPr>
        <p:spPr>
          <a:xfrm rot="5400000" flipH="1">
            <a:off x="3860596" y="1474336"/>
            <a:ext cx="900293"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F8B09F0A-A45F-6972-FB35-3AFF04537005}"/>
              </a:ext>
            </a:extLst>
          </p:cNvPr>
          <p:cNvSpPr txBox="1"/>
          <p:nvPr/>
        </p:nvSpPr>
        <p:spPr>
          <a:xfrm>
            <a:off x="4561114" y="1097812"/>
            <a:ext cx="1121229" cy="769441"/>
          </a:xfrm>
          <a:prstGeom prst="rect">
            <a:avLst/>
          </a:prstGeom>
          <a:noFill/>
        </p:spPr>
        <p:txBody>
          <a:bodyPr wrap="square" rtlCol="0">
            <a:spAutoFit/>
          </a:bodyPr>
          <a:lstStyle/>
          <a:p>
            <a:r>
              <a:rPr lang="de-DE" sz="4400" dirty="0"/>
              <a:t>H</a:t>
            </a:r>
            <a:r>
              <a:rPr lang="de-DE" sz="4400" baseline="-25000" dirty="0"/>
              <a:t>2</a:t>
            </a:r>
          </a:p>
        </p:txBody>
      </p:sp>
      <p:sp>
        <p:nvSpPr>
          <p:cNvPr id="10" name="Textfeld 9">
            <a:extLst>
              <a:ext uri="{FF2B5EF4-FFF2-40B4-BE49-F238E27FC236}">
                <a16:creationId xmlns:a16="http://schemas.microsoft.com/office/drawing/2014/main" id="{AEED1626-76E7-02F3-425D-79E98D5C4524}"/>
              </a:ext>
            </a:extLst>
          </p:cNvPr>
          <p:cNvSpPr txBox="1"/>
          <p:nvPr/>
        </p:nvSpPr>
        <p:spPr>
          <a:xfrm>
            <a:off x="8307358" y="3848565"/>
            <a:ext cx="1219200" cy="1569660"/>
          </a:xfrm>
          <a:prstGeom prst="rect">
            <a:avLst/>
          </a:prstGeom>
          <a:noFill/>
        </p:spPr>
        <p:txBody>
          <a:bodyPr wrap="square" rtlCol="0">
            <a:spAutoFit/>
          </a:bodyPr>
          <a:lstStyle/>
          <a:p>
            <a:r>
              <a:rPr lang="de-DE" sz="9600" b="1" dirty="0">
                <a:solidFill>
                  <a:srgbClr val="FF0000"/>
                </a:solidFill>
              </a:rPr>
              <a:t>?</a:t>
            </a:r>
          </a:p>
        </p:txBody>
      </p:sp>
      <p:sp>
        <p:nvSpPr>
          <p:cNvPr id="13" name="&quot;Nein&quot;-Symbol 12">
            <a:extLst>
              <a:ext uri="{FF2B5EF4-FFF2-40B4-BE49-F238E27FC236}">
                <a16:creationId xmlns:a16="http://schemas.microsoft.com/office/drawing/2014/main" id="{0703907F-AEDC-1A61-DD76-54F03BE5DAC0}"/>
              </a:ext>
            </a:extLst>
          </p:cNvPr>
          <p:cNvSpPr/>
          <p:nvPr/>
        </p:nvSpPr>
        <p:spPr>
          <a:xfrm>
            <a:off x="2464933" y="4099343"/>
            <a:ext cx="1800000" cy="1800000"/>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Textfeld 13">
            <a:extLst>
              <a:ext uri="{FF2B5EF4-FFF2-40B4-BE49-F238E27FC236}">
                <a16:creationId xmlns:a16="http://schemas.microsoft.com/office/drawing/2014/main" id="{BA768224-F187-CF6C-F73E-0D54C4DFB207}"/>
              </a:ext>
            </a:extLst>
          </p:cNvPr>
          <p:cNvSpPr txBox="1"/>
          <p:nvPr/>
        </p:nvSpPr>
        <p:spPr>
          <a:xfrm>
            <a:off x="5957888" y="1357313"/>
            <a:ext cx="184731" cy="369332"/>
          </a:xfrm>
          <a:prstGeom prst="rect">
            <a:avLst/>
          </a:prstGeom>
          <a:noFill/>
        </p:spPr>
        <p:txBody>
          <a:bodyPr wrap="none" rtlCol="0">
            <a:spAutoFit/>
          </a:bodyPr>
          <a:lstStyle/>
          <a:p>
            <a:endParaRPr lang="de-DE"/>
          </a:p>
        </p:txBody>
      </p:sp>
    </p:spTree>
    <p:extLst>
      <p:ext uri="{BB962C8B-B14F-4D97-AF65-F5344CB8AC3E}">
        <p14:creationId xmlns:p14="http://schemas.microsoft.com/office/powerpoint/2010/main" val="304835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1" animBg="1"/>
      <p:bldP spid="12" grpId="0"/>
      <p:bldP spid="10"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4F663-29FD-6E78-70F2-AB15EC90B7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597ABF-147C-3DF1-A24F-04A5B59540E6}"/>
              </a:ext>
            </a:extLst>
          </p:cNvPr>
          <p:cNvSpPr>
            <a:spLocks noGrp="1"/>
          </p:cNvSpPr>
          <p:nvPr>
            <p:ph type="title"/>
          </p:nvPr>
        </p:nvSpPr>
        <p:spPr/>
        <p:txBody>
          <a:bodyPr/>
          <a:lstStyle/>
          <a:p>
            <a:r>
              <a:rPr lang="de-DE" dirty="0" err="1"/>
              <a:t>Article</a:t>
            </a:r>
            <a:r>
              <a:rPr lang="de-DE" dirty="0"/>
              <a:t> 4 </a:t>
            </a:r>
            <a:r>
              <a:rPr lang="de-DE" dirty="0" err="1"/>
              <a:t>of</a:t>
            </a:r>
            <a:r>
              <a:rPr lang="de-DE" dirty="0"/>
              <a:t> </a:t>
            </a:r>
            <a:r>
              <a:rPr lang="de-DE" dirty="0" err="1"/>
              <a:t>the</a:t>
            </a:r>
            <a:r>
              <a:rPr lang="de-DE" dirty="0"/>
              <a:t> Convention on Road Traffic </a:t>
            </a:r>
            <a:r>
              <a:rPr lang="de-DE" dirty="0" err="1"/>
              <a:t>dated</a:t>
            </a:r>
            <a:r>
              <a:rPr lang="de-DE" dirty="0"/>
              <a:t> 11.09.1949</a:t>
            </a:r>
          </a:p>
        </p:txBody>
      </p:sp>
      <p:sp>
        <p:nvSpPr>
          <p:cNvPr id="3" name="Inhaltsplatzhalter 2">
            <a:extLst>
              <a:ext uri="{FF2B5EF4-FFF2-40B4-BE49-F238E27FC236}">
                <a16:creationId xmlns:a16="http://schemas.microsoft.com/office/drawing/2014/main" id="{E58818E6-958E-1FD7-2413-1AC1587E61D0}"/>
              </a:ext>
            </a:extLst>
          </p:cNvPr>
          <p:cNvSpPr>
            <a:spLocks noGrp="1"/>
          </p:cNvSpPr>
          <p:nvPr>
            <p:ph idx="1"/>
          </p:nvPr>
        </p:nvSpPr>
        <p:spPr>
          <a:xfrm>
            <a:off x="479425" y="2004060"/>
            <a:ext cx="10743746" cy="4161790"/>
          </a:xfrm>
        </p:spPr>
        <p:txBody>
          <a:bodyPr/>
          <a:lstStyle/>
          <a:p>
            <a:pPr marL="0" indent="0">
              <a:lnSpc>
                <a:spcPct val="150000"/>
              </a:lnSpc>
              <a:buNone/>
            </a:pPr>
            <a:r>
              <a:rPr lang="de-DE" sz="2800" dirty="0">
                <a:effectLst/>
              </a:rPr>
              <a:t>Le </a:t>
            </a:r>
            <a:r>
              <a:rPr lang="de-DE" sz="2800" dirty="0" err="1">
                <a:effectLst/>
              </a:rPr>
              <a:t>terme</a:t>
            </a:r>
            <a:r>
              <a:rPr lang="de-DE" sz="2800" dirty="0">
                <a:effectLst/>
              </a:rPr>
              <a:t> "automobile" </a:t>
            </a:r>
            <a:r>
              <a:rPr lang="de-DE" sz="2800" dirty="0" err="1">
                <a:effectLst/>
              </a:rPr>
              <a:t>désigne</a:t>
            </a:r>
            <a:r>
              <a:rPr lang="de-DE" sz="2800" dirty="0">
                <a:effectLst/>
              </a:rPr>
              <a:t> </a:t>
            </a:r>
            <a:r>
              <a:rPr lang="de-DE" sz="2800" dirty="0" err="1">
                <a:effectLst/>
              </a:rPr>
              <a:t>tous</a:t>
            </a:r>
            <a:r>
              <a:rPr lang="de-DE" sz="2800" dirty="0">
                <a:effectLst/>
              </a:rPr>
              <a:t> </a:t>
            </a:r>
            <a:r>
              <a:rPr lang="de-DE" sz="2800" dirty="0" err="1">
                <a:effectLst/>
              </a:rPr>
              <a:t>véhicules</a:t>
            </a:r>
            <a:r>
              <a:rPr lang="de-DE" sz="2800" dirty="0">
                <a:effectLst/>
              </a:rPr>
              <a:t> </a:t>
            </a:r>
            <a:r>
              <a:rPr lang="de-DE" sz="2800" dirty="0" err="1">
                <a:effectLst/>
              </a:rPr>
              <a:t>pourvus</a:t>
            </a:r>
            <a:r>
              <a:rPr lang="de-DE" sz="2800" dirty="0">
                <a:effectLst/>
              </a:rPr>
              <a:t> </a:t>
            </a:r>
            <a:r>
              <a:rPr lang="de-DE" sz="2800" dirty="0" err="1">
                <a:effectLst/>
              </a:rPr>
              <a:t>d'un</a:t>
            </a:r>
            <a:r>
              <a:rPr lang="de-DE" sz="2800" dirty="0">
                <a:effectLst/>
              </a:rPr>
              <a:t> </a:t>
            </a:r>
            <a:r>
              <a:rPr lang="de-DE" sz="2800" dirty="0" err="1">
                <a:effectLst/>
              </a:rPr>
              <a:t>dispositif</a:t>
            </a:r>
            <a:r>
              <a:rPr lang="de-DE" sz="2800" dirty="0">
                <a:effectLst/>
              </a:rPr>
              <a:t> </a:t>
            </a:r>
            <a:r>
              <a:rPr lang="de-DE" sz="2800" dirty="0" err="1">
                <a:effectLst/>
              </a:rPr>
              <a:t>mécanique</a:t>
            </a:r>
            <a:r>
              <a:rPr lang="de-DE" sz="2800" dirty="0">
                <a:effectLst/>
              </a:rPr>
              <a:t> de </a:t>
            </a:r>
            <a:r>
              <a:rPr lang="de-DE" sz="2800" dirty="0" err="1">
                <a:effectLst/>
              </a:rPr>
              <a:t>propulsion</a:t>
            </a:r>
            <a:r>
              <a:rPr lang="de-DE" sz="2800" dirty="0">
                <a:effectLst/>
              </a:rPr>
              <a:t> </a:t>
            </a:r>
            <a:r>
              <a:rPr lang="de-DE" sz="2800" dirty="0" err="1">
                <a:effectLst/>
              </a:rPr>
              <a:t>circulant</a:t>
            </a:r>
            <a:r>
              <a:rPr lang="de-DE" sz="2800" dirty="0">
                <a:effectLst/>
              </a:rPr>
              <a:t> </a:t>
            </a:r>
            <a:r>
              <a:rPr lang="de-DE" sz="2800" dirty="0" err="1">
                <a:effectLst/>
              </a:rPr>
              <a:t>sur</a:t>
            </a:r>
            <a:r>
              <a:rPr lang="de-DE" sz="2800" dirty="0">
                <a:effectLst/>
              </a:rPr>
              <a:t> la route par </a:t>
            </a:r>
            <a:r>
              <a:rPr lang="de-DE" sz="2800" dirty="0" err="1">
                <a:effectLst/>
              </a:rPr>
              <a:t>leurs</a:t>
            </a:r>
            <a:r>
              <a:rPr lang="de-DE" sz="2800" dirty="0">
                <a:effectLst/>
              </a:rPr>
              <a:t> </a:t>
            </a:r>
            <a:r>
              <a:rPr lang="de-DE" sz="2800" dirty="0" err="1">
                <a:effectLst/>
              </a:rPr>
              <a:t>moyens</a:t>
            </a:r>
            <a:r>
              <a:rPr lang="de-DE" sz="2800" dirty="0">
                <a:effectLst/>
              </a:rPr>
              <a:t> propres, …</a:t>
            </a:r>
            <a:endParaRPr lang="de-DE" dirty="0"/>
          </a:p>
        </p:txBody>
      </p:sp>
      <p:sp>
        <p:nvSpPr>
          <p:cNvPr id="4" name="Fußzeilenplatzhalter 3">
            <a:extLst>
              <a:ext uri="{FF2B5EF4-FFF2-40B4-BE49-F238E27FC236}">
                <a16:creationId xmlns:a16="http://schemas.microsoft.com/office/drawing/2014/main" id="{2FAC9245-8352-DFE4-A4A1-CEA3D97B08BB}"/>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3072EE19-3D85-D846-10EC-303DE187463D}"/>
              </a:ext>
            </a:extLst>
          </p:cNvPr>
          <p:cNvSpPr>
            <a:spLocks noGrp="1"/>
          </p:cNvSpPr>
          <p:nvPr>
            <p:ph type="dt" sz="half" idx="10"/>
          </p:nvPr>
        </p:nvSpPr>
        <p:spPr/>
        <p:txBody>
          <a:bodyPr/>
          <a:lstStyle/>
          <a:p>
            <a:fld id="{C894576B-9DEB-4972-A9A4-92F94B372231}" type="datetime1">
              <a:rPr lang="de-DE" smtClean="0"/>
              <a:t>16.09.24</a:t>
            </a:fld>
            <a:endParaRPr lang="de-DE"/>
          </a:p>
        </p:txBody>
      </p:sp>
      <p:sp>
        <p:nvSpPr>
          <p:cNvPr id="11" name="Nach oben gebogener Pfeil 10">
            <a:extLst>
              <a:ext uri="{FF2B5EF4-FFF2-40B4-BE49-F238E27FC236}">
                <a16:creationId xmlns:a16="http://schemas.microsoft.com/office/drawing/2014/main" id="{15A7C060-D456-C507-0B17-9151B9A727CE}"/>
              </a:ext>
            </a:extLst>
          </p:cNvPr>
          <p:cNvSpPr/>
          <p:nvPr/>
        </p:nvSpPr>
        <p:spPr>
          <a:xfrm rot="5400000">
            <a:off x="3600385" y="3423485"/>
            <a:ext cx="900293"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feld 11">
            <a:extLst>
              <a:ext uri="{FF2B5EF4-FFF2-40B4-BE49-F238E27FC236}">
                <a16:creationId xmlns:a16="http://schemas.microsoft.com/office/drawing/2014/main" id="{11B5A0AF-998C-7D7A-D9A0-89FD777AE655}"/>
              </a:ext>
            </a:extLst>
          </p:cNvPr>
          <p:cNvSpPr txBox="1"/>
          <p:nvPr/>
        </p:nvSpPr>
        <p:spPr>
          <a:xfrm>
            <a:off x="4517571" y="3634808"/>
            <a:ext cx="1121229" cy="769441"/>
          </a:xfrm>
          <a:prstGeom prst="rect">
            <a:avLst/>
          </a:prstGeom>
          <a:noFill/>
        </p:spPr>
        <p:txBody>
          <a:bodyPr wrap="square" rtlCol="0">
            <a:spAutoFit/>
          </a:bodyPr>
          <a:lstStyle/>
          <a:p>
            <a:r>
              <a:rPr lang="de-DE" sz="4400" dirty="0"/>
              <a:t>H</a:t>
            </a:r>
            <a:r>
              <a:rPr lang="de-DE" sz="4400" baseline="-25000" dirty="0"/>
              <a:t>2</a:t>
            </a:r>
          </a:p>
        </p:txBody>
      </p:sp>
      <p:sp>
        <p:nvSpPr>
          <p:cNvPr id="10" name="Textfeld 9">
            <a:extLst>
              <a:ext uri="{FF2B5EF4-FFF2-40B4-BE49-F238E27FC236}">
                <a16:creationId xmlns:a16="http://schemas.microsoft.com/office/drawing/2014/main" id="{68F4D0BB-7B66-8A7F-1275-8A1AEE0FCA27}"/>
              </a:ext>
            </a:extLst>
          </p:cNvPr>
          <p:cNvSpPr txBox="1"/>
          <p:nvPr/>
        </p:nvSpPr>
        <p:spPr>
          <a:xfrm>
            <a:off x="4235066" y="2830898"/>
            <a:ext cx="1219200" cy="1446550"/>
          </a:xfrm>
          <a:prstGeom prst="rect">
            <a:avLst/>
          </a:prstGeom>
          <a:noFill/>
        </p:spPr>
        <p:txBody>
          <a:bodyPr wrap="square" rtlCol="0">
            <a:spAutoFit/>
          </a:bodyPr>
          <a:lstStyle/>
          <a:p>
            <a:r>
              <a:rPr lang="de-DE" sz="8800" dirty="0">
                <a:solidFill>
                  <a:srgbClr val="FF0000"/>
                </a:solidFill>
              </a:rPr>
              <a:t>?</a:t>
            </a:r>
          </a:p>
        </p:txBody>
      </p:sp>
      <p:pic>
        <p:nvPicPr>
          <p:cNvPr id="13" name="Grafik 12">
            <a:extLst>
              <a:ext uri="{FF2B5EF4-FFF2-40B4-BE49-F238E27FC236}">
                <a16:creationId xmlns:a16="http://schemas.microsoft.com/office/drawing/2014/main" id="{69E2D380-E8C7-A799-0C36-121437A83F3E}"/>
              </a:ext>
            </a:extLst>
          </p:cNvPr>
          <p:cNvPicPr>
            <a:picLocks noChangeAspect="1"/>
          </p:cNvPicPr>
          <p:nvPr/>
        </p:nvPicPr>
        <p:blipFill>
          <a:blip r:embed="rId3"/>
          <a:stretch>
            <a:fillRect/>
          </a:stretch>
        </p:blipFill>
        <p:spPr>
          <a:xfrm>
            <a:off x="5323707" y="3340381"/>
            <a:ext cx="7772400" cy="2127404"/>
          </a:xfrm>
          <a:prstGeom prst="rect">
            <a:avLst/>
          </a:prstGeom>
        </p:spPr>
      </p:pic>
      <p:sp>
        <p:nvSpPr>
          <p:cNvPr id="17" name="Textfeld 16">
            <a:extLst>
              <a:ext uri="{FF2B5EF4-FFF2-40B4-BE49-F238E27FC236}">
                <a16:creationId xmlns:a16="http://schemas.microsoft.com/office/drawing/2014/main" id="{47F8C404-4ACA-3722-5001-9ED623A35EA8}"/>
              </a:ext>
            </a:extLst>
          </p:cNvPr>
          <p:cNvSpPr txBox="1"/>
          <p:nvPr/>
        </p:nvSpPr>
        <p:spPr>
          <a:xfrm>
            <a:off x="5367111" y="5353222"/>
            <a:ext cx="6662196" cy="430887"/>
          </a:xfrm>
          <a:prstGeom prst="rect">
            <a:avLst/>
          </a:prstGeom>
          <a:noFill/>
        </p:spPr>
        <p:txBody>
          <a:bodyPr wrap="square">
            <a:spAutoFit/>
          </a:bodyPr>
          <a:lstStyle/>
          <a:p>
            <a:r>
              <a:rPr lang="de-DE" sz="1100" dirty="0" err="1"/>
              <a:t>www.reuters.com</a:t>
            </a:r>
            <a:r>
              <a:rPr lang="de-DE" sz="1100" dirty="0"/>
              <a:t>/</a:t>
            </a:r>
            <a:r>
              <a:rPr lang="de-DE" sz="1100" dirty="0" err="1"/>
              <a:t>business</a:t>
            </a:r>
            <a:r>
              <a:rPr lang="de-DE" sz="1100" dirty="0"/>
              <a:t>/</a:t>
            </a:r>
            <a:r>
              <a:rPr lang="de-DE" sz="1100" dirty="0" err="1"/>
              <a:t>autos</a:t>
            </a:r>
            <a:r>
              <a:rPr lang="de-DE" sz="1100" dirty="0"/>
              <a:t>-transportation/big-truckmakers-bet-hydrogen-extend-combustion-engine-life-2024-08-01/</a:t>
            </a:r>
          </a:p>
        </p:txBody>
      </p:sp>
      <p:sp>
        <p:nvSpPr>
          <p:cNvPr id="18" name="Nach oben gebogener Pfeil 17">
            <a:extLst>
              <a:ext uri="{FF2B5EF4-FFF2-40B4-BE49-F238E27FC236}">
                <a16:creationId xmlns:a16="http://schemas.microsoft.com/office/drawing/2014/main" id="{C62A03B7-C1F4-8439-2FA9-8D315344A678}"/>
              </a:ext>
            </a:extLst>
          </p:cNvPr>
          <p:cNvSpPr/>
          <p:nvPr/>
        </p:nvSpPr>
        <p:spPr>
          <a:xfrm rot="16200000" flipH="1">
            <a:off x="3229155" y="4235680"/>
            <a:ext cx="900293"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a:extLst>
              <a:ext uri="{FF2B5EF4-FFF2-40B4-BE49-F238E27FC236}">
                <a16:creationId xmlns:a16="http://schemas.microsoft.com/office/drawing/2014/main" id="{4D10C2E1-63C6-AF0D-8911-7D56FDFCB3B0}"/>
              </a:ext>
            </a:extLst>
          </p:cNvPr>
          <p:cNvSpPr txBox="1"/>
          <p:nvPr/>
        </p:nvSpPr>
        <p:spPr>
          <a:xfrm>
            <a:off x="1651116" y="4565379"/>
            <a:ext cx="1943356" cy="523220"/>
          </a:xfrm>
          <a:prstGeom prst="rect">
            <a:avLst/>
          </a:prstGeom>
          <a:noFill/>
        </p:spPr>
        <p:txBody>
          <a:bodyPr wrap="square" rtlCol="0">
            <a:spAutoFit/>
          </a:bodyPr>
          <a:lstStyle/>
          <a:p>
            <a:r>
              <a:rPr lang="de-DE" sz="2800" dirty="0"/>
              <a:t>Fuel Cells</a:t>
            </a:r>
          </a:p>
        </p:txBody>
      </p:sp>
    </p:spTree>
    <p:extLst>
      <p:ext uri="{BB962C8B-B14F-4D97-AF65-F5344CB8AC3E}">
        <p14:creationId xmlns:p14="http://schemas.microsoft.com/office/powerpoint/2010/main" val="109129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0" grpId="0"/>
      <p:bldP spid="17" grpId="0"/>
      <p:bldP spid="18" grpId="0" animBg="1"/>
      <p:bldP spid="18" grpId="1"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0CD0B-E875-1FAC-129A-EB6AC4C34F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24DBEE-6EC6-3093-5313-6C5F3A83E12C}"/>
              </a:ext>
            </a:extLst>
          </p:cNvPr>
          <p:cNvSpPr>
            <a:spLocks noGrp="1"/>
          </p:cNvSpPr>
          <p:nvPr>
            <p:ph type="title"/>
          </p:nvPr>
        </p:nvSpPr>
        <p:spPr/>
        <p:txBody>
          <a:bodyPr/>
          <a:lstStyle/>
          <a:p>
            <a:r>
              <a:rPr lang="de-DE" dirty="0" err="1"/>
              <a:t>Article</a:t>
            </a:r>
            <a:r>
              <a:rPr lang="de-DE" dirty="0"/>
              <a:t> 4 </a:t>
            </a:r>
            <a:r>
              <a:rPr lang="de-DE" dirty="0" err="1"/>
              <a:t>of</a:t>
            </a:r>
            <a:r>
              <a:rPr lang="de-DE" dirty="0"/>
              <a:t> </a:t>
            </a:r>
            <a:r>
              <a:rPr lang="de-DE" dirty="0" err="1"/>
              <a:t>the</a:t>
            </a:r>
            <a:r>
              <a:rPr lang="de-DE" dirty="0"/>
              <a:t> Convention on Road Traffic </a:t>
            </a:r>
            <a:r>
              <a:rPr lang="de-DE" dirty="0" err="1"/>
              <a:t>dated</a:t>
            </a:r>
            <a:r>
              <a:rPr lang="de-DE" dirty="0"/>
              <a:t> 11.09.1949</a:t>
            </a:r>
          </a:p>
        </p:txBody>
      </p:sp>
      <p:sp>
        <p:nvSpPr>
          <p:cNvPr id="3" name="Inhaltsplatzhalter 2">
            <a:extLst>
              <a:ext uri="{FF2B5EF4-FFF2-40B4-BE49-F238E27FC236}">
                <a16:creationId xmlns:a16="http://schemas.microsoft.com/office/drawing/2014/main" id="{544578E1-D49D-D29B-BE96-72E1C4C69CA7}"/>
              </a:ext>
            </a:extLst>
          </p:cNvPr>
          <p:cNvSpPr>
            <a:spLocks noGrp="1"/>
          </p:cNvSpPr>
          <p:nvPr>
            <p:ph idx="1"/>
          </p:nvPr>
        </p:nvSpPr>
        <p:spPr>
          <a:xfrm>
            <a:off x="479425" y="1678305"/>
            <a:ext cx="11233150" cy="4161790"/>
          </a:xfrm>
        </p:spPr>
        <p:txBody>
          <a:bodyPr/>
          <a:lstStyle/>
          <a:p>
            <a:pPr marL="0" indent="0">
              <a:lnSpc>
                <a:spcPct val="150000"/>
              </a:lnSpc>
              <a:buNone/>
            </a:pPr>
            <a:r>
              <a:rPr lang="de-DE" sz="2800" dirty="0">
                <a:effectLst/>
              </a:rPr>
              <a:t>"Motor </a:t>
            </a:r>
            <a:r>
              <a:rPr lang="de-DE" sz="2800" dirty="0" err="1">
                <a:effectLst/>
              </a:rPr>
              <a:t>vehicle</a:t>
            </a:r>
            <a:r>
              <a:rPr lang="de-DE" sz="2800" dirty="0">
                <a:effectLst/>
              </a:rPr>
              <a:t>" </a:t>
            </a:r>
            <a:r>
              <a:rPr lang="de-DE" sz="2800" dirty="0" err="1">
                <a:effectLst/>
              </a:rPr>
              <a:t>means</a:t>
            </a:r>
            <a:r>
              <a:rPr lang="de-DE" sz="2800" dirty="0">
                <a:effectLst/>
              </a:rPr>
              <a:t> </a:t>
            </a:r>
            <a:r>
              <a:rPr lang="de-DE" sz="2800" dirty="0" err="1">
                <a:effectLst/>
              </a:rPr>
              <a:t>any</a:t>
            </a:r>
            <a:r>
              <a:rPr lang="de-DE" sz="2800" dirty="0">
                <a:effectLst/>
              </a:rPr>
              <a:t> </a:t>
            </a:r>
            <a:r>
              <a:rPr lang="de-DE" sz="2800" dirty="0" err="1">
                <a:effectLst/>
              </a:rPr>
              <a:t>self-propelled</a:t>
            </a:r>
            <a:r>
              <a:rPr lang="de-DE" sz="2800" dirty="0">
                <a:effectLst/>
              </a:rPr>
              <a:t> </a:t>
            </a:r>
            <a:r>
              <a:rPr lang="de-DE" sz="2800" dirty="0" err="1">
                <a:effectLst/>
              </a:rPr>
              <a:t>vehicle</a:t>
            </a:r>
            <a:r>
              <a:rPr lang="de-DE" sz="2800" dirty="0">
                <a:effectLst/>
              </a:rPr>
              <a:t> </a:t>
            </a:r>
            <a:r>
              <a:rPr lang="de-DE" sz="2800" dirty="0" err="1">
                <a:effectLst/>
              </a:rPr>
              <a:t>normally</a:t>
            </a:r>
            <a:r>
              <a:rPr lang="de-DE" sz="2800" dirty="0">
                <a:effectLst/>
              </a:rPr>
              <a:t> </a:t>
            </a:r>
            <a:r>
              <a:rPr lang="de-DE" sz="2800" dirty="0" err="1">
                <a:effectLst/>
              </a:rPr>
              <a:t>used</a:t>
            </a:r>
            <a:r>
              <a:rPr lang="de-DE" sz="2800" dirty="0">
                <a:effectLst/>
              </a:rPr>
              <a:t> </a:t>
            </a:r>
            <a:r>
              <a:rPr lang="de-DE" sz="2800" dirty="0" err="1">
                <a:effectLst/>
              </a:rPr>
              <a:t>for</a:t>
            </a:r>
            <a:r>
              <a:rPr lang="de-DE" sz="2800" dirty="0">
                <a:effectLst/>
              </a:rPr>
              <a:t> </a:t>
            </a:r>
            <a:r>
              <a:rPr lang="de-DE" sz="2800" dirty="0" err="1">
                <a:effectLst/>
              </a:rPr>
              <a:t>the</a:t>
            </a:r>
            <a:r>
              <a:rPr lang="de-DE" sz="2800" dirty="0">
                <a:effectLst/>
              </a:rPr>
              <a:t> </a:t>
            </a:r>
            <a:r>
              <a:rPr lang="de-DE" sz="2800" dirty="0" err="1">
                <a:effectLst/>
              </a:rPr>
              <a:t>transport</a:t>
            </a:r>
            <a:r>
              <a:rPr lang="de-DE" sz="2800" dirty="0">
                <a:effectLst/>
              </a:rPr>
              <a:t> </a:t>
            </a:r>
            <a:r>
              <a:rPr lang="de-DE" sz="2800" dirty="0" err="1">
                <a:effectLst/>
              </a:rPr>
              <a:t>of</a:t>
            </a:r>
            <a:r>
              <a:rPr lang="de-DE" sz="2800" dirty="0">
                <a:effectLst/>
              </a:rPr>
              <a:t> </a:t>
            </a:r>
            <a:r>
              <a:rPr lang="de-DE" sz="2800" dirty="0" err="1">
                <a:effectLst/>
              </a:rPr>
              <a:t>persons</a:t>
            </a:r>
            <a:r>
              <a:rPr lang="de-DE" sz="2800" dirty="0">
                <a:effectLst/>
              </a:rPr>
              <a:t> </a:t>
            </a:r>
            <a:r>
              <a:rPr lang="de-DE" sz="2800" dirty="0" err="1">
                <a:effectLst/>
              </a:rPr>
              <a:t>or</a:t>
            </a:r>
            <a:r>
              <a:rPr lang="de-DE" sz="2800" dirty="0">
                <a:effectLst/>
              </a:rPr>
              <a:t> </a:t>
            </a:r>
            <a:r>
              <a:rPr lang="de-DE" sz="2800" dirty="0" err="1">
                <a:effectLst/>
              </a:rPr>
              <a:t>goods</a:t>
            </a:r>
            <a:r>
              <a:rPr lang="de-DE" sz="2800" dirty="0">
                <a:effectLst/>
              </a:rPr>
              <a:t> upon a </a:t>
            </a:r>
            <a:r>
              <a:rPr lang="de-DE" sz="2800" dirty="0" err="1">
                <a:effectLst/>
              </a:rPr>
              <a:t>road</a:t>
            </a:r>
            <a:r>
              <a:rPr lang="de-DE" sz="2800" dirty="0">
                <a:effectLst/>
              </a:rPr>
              <a:t>, </a:t>
            </a:r>
            <a:r>
              <a:rPr lang="de-DE" sz="2800" dirty="0" err="1">
                <a:effectLst/>
              </a:rPr>
              <a:t>other</a:t>
            </a:r>
            <a:r>
              <a:rPr lang="de-DE" sz="2800" dirty="0">
                <a:effectLst/>
              </a:rPr>
              <a:t> </a:t>
            </a:r>
            <a:r>
              <a:rPr lang="de-DE" sz="2800" dirty="0" err="1">
                <a:effectLst/>
              </a:rPr>
              <a:t>than</a:t>
            </a:r>
            <a:r>
              <a:rPr lang="de-DE" sz="2800" dirty="0">
                <a:effectLst/>
              </a:rPr>
              <a:t> </a:t>
            </a:r>
            <a:r>
              <a:rPr lang="de-DE" sz="2800" dirty="0" err="1">
                <a:effectLst/>
              </a:rPr>
              <a:t>vehicles</a:t>
            </a:r>
            <a:r>
              <a:rPr lang="de-DE" sz="2800" dirty="0">
                <a:effectLst/>
              </a:rPr>
              <a:t> </a:t>
            </a:r>
            <a:r>
              <a:rPr lang="de-DE" sz="2800" dirty="0" err="1">
                <a:effectLst/>
              </a:rPr>
              <a:t>running</a:t>
            </a:r>
            <a:r>
              <a:rPr lang="de-DE" sz="2800" dirty="0">
                <a:effectLst/>
              </a:rPr>
              <a:t> on </a:t>
            </a:r>
            <a:r>
              <a:rPr lang="de-DE" sz="2800" dirty="0" err="1">
                <a:effectLst/>
              </a:rPr>
              <a:t>rails</a:t>
            </a:r>
            <a:r>
              <a:rPr lang="de-DE" sz="2800" dirty="0">
                <a:effectLst/>
              </a:rPr>
              <a:t> </a:t>
            </a:r>
            <a:r>
              <a:rPr lang="de-DE" sz="2800" dirty="0" err="1">
                <a:effectLst/>
              </a:rPr>
              <a:t>or</a:t>
            </a:r>
            <a:r>
              <a:rPr lang="de-DE" sz="2800" dirty="0">
                <a:effectLst/>
              </a:rPr>
              <a:t> </a:t>
            </a:r>
            <a:r>
              <a:rPr lang="de-DE" sz="2800" dirty="0" err="1">
                <a:effectLst/>
              </a:rPr>
              <a:t>connected</a:t>
            </a:r>
            <a:r>
              <a:rPr lang="de-DE" sz="2800" dirty="0">
                <a:effectLst/>
              </a:rPr>
              <a:t> </a:t>
            </a:r>
            <a:r>
              <a:rPr lang="de-DE" sz="2800" dirty="0" err="1">
                <a:effectLst/>
              </a:rPr>
              <a:t>to</a:t>
            </a:r>
            <a:r>
              <a:rPr lang="de-DE" sz="2800" dirty="0">
                <a:effectLst/>
              </a:rPr>
              <a:t> </a:t>
            </a:r>
            <a:r>
              <a:rPr lang="de-DE" sz="2800" dirty="0" err="1">
                <a:effectLst/>
              </a:rPr>
              <a:t>electric</a:t>
            </a:r>
            <a:r>
              <a:rPr lang="de-DE" sz="2800" dirty="0">
                <a:effectLst/>
              </a:rPr>
              <a:t> </a:t>
            </a:r>
            <a:r>
              <a:rPr lang="de-DE" sz="2800" dirty="0" err="1">
                <a:effectLst/>
              </a:rPr>
              <a:t>conductors</a:t>
            </a:r>
            <a:r>
              <a:rPr lang="de-DE" sz="2800" dirty="0">
                <a:effectLst/>
              </a:rPr>
              <a:t>. </a:t>
            </a:r>
            <a:r>
              <a:rPr lang="de-DE" sz="2800" u="sng" dirty="0">
                <a:effectLst/>
              </a:rPr>
              <a:t>Any State </a:t>
            </a:r>
            <a:r>
              <a:rPr lang="de-DE" sz="2800" u="sng" dirty="0" err="1">
                <a:effectLst/>
              </a:rPr>
              <a:t>bound</a:t>
            </a:r>
            <a:r>
              <a:rPr lang="de-DE" sz="2800" u="sng" dirty="0">
                <a:effectLst/>
              </a:rPr>
              <a:t> </a:t>
            </a:r>
            <a:r>
              <a:rPr lang="de-DE" sz="2800" u="sng" dirty="0" err="1">
                <a:effectLst/>
              </a:rPr>
              <a:t>by</a:t>
            </a:r>
            <a:r>
              <a:rPr lang="de-DE" sz="2800" u="sng" dirty="0">
                <a:effectLst/>
              </a:rPr>
              <a:t> </a:t>
            </a:r>
            <a:r>
              <a:rPr lang="de-DE" sz="2800" u="sng" dirty="0" err="1">
                <a:effectLst/>
              </a:rPr>
              <a:t>annex</a:t>
            </a:r>
            <a:r>
              <a:rPr lang="de-DE" sz="2800" u="sng" dirty="0">
                <a:effectLst/>
              </a:rPr>
              <a:t> 1 </a:t>
            </a:r>
            <a:r>
              <a:rPr lang="de-DE" sz="2800" u="sng" dirty="0" err="1">
                <a:effectLst/>
              </a:rPr>
              <a:t>shall</a:t>
            </a:r>
            <a:r>
              <a:rPr lang="de-DE" sz="2800" u="sng" dirty="0">
                <a:effectLst/>
              </a:rPr>
              <a:t> </a:t>
            </a:r>
            <a:r>
              <a:rPr lang="de-DE" sz="2800" u="sng" dirty="0" err="1">
                <a:effectLst/>
              </a:rPr>
              <a:t>exclude</a:t>
            </a:r>
            <a:r>
              <a:rPr lang="de-DE" sz="2800" u="sng" dirty="0">
                <a:effectLst/>
              </a:rPr>
              <a:t> </a:t>
            </a:r>
            <a:r>
              <a:rPr lang="de-DE" sz="2800" u="sng" dirty="0" err="1">
                <a:effectLst/>
              </a:rPr>
              <a:t>from</a:t>
            </a:r>
            <a:r>
              <a:rPr lang="de-DE" sz="2800" u="sng" dirty="0">
                <a:effectLst/>
              </a:rPr>
              <a:t> </a:t>
            </a:r>
            <a:r>
              <a:rPr lang="de-DE" sz="2800" u="sng" dirty="0" err="1">
                <a:effectLst/>
              </a:rPr>
              <a:t>this</a:t>
            </a:r>
            <a:r>
              <a:rPr lang="de-DE" sz="2800" u="sng" dirty="0">
                <a:effectLst/>
              </a:rPr>
              <a:t> </a:t>
            </a:r>
            <a:r>
              <a:rPr lang="de-DE" sz="2800" u="sng" dirty="0" err="1">
                <a:effectLst/>
              </a:rPr>
              <a:t>definition</a:t>
            </a:r>
            <a:r>
              <a:rPr lang="de-DE" sz="2800" u="sng" dirty="0">
                <a:effectLst/>
              </a:rPr>
              <a:t> </a:t>
            </a:r>
            <a:r>
              <a:rPr lang="de-DE" sz="2800" u="sng" dirty="0" err="1">
                <a:effectLst/>
              </a:rPr>
              <a:t>cycles</a:t>
            </a:r>
            <a:r>
              <a:rPr lang="de-DE" sz="2800" u="sng" dirty="0">
                <a:effectLst/>
              </a:rPr>
              <a:t> </a:t>
            </a:r>
            <a:r>
              <a:rPr lang="de-DE" sz="2800" u="sng" dirty="0" err="1">
                <a:effectLst/>
              </a:rPr>
              <a:t>fitted</a:t>
            </a:r>
            <a:r>
              <a:rPr lang="de-DE" sz="2800" u="sng" dirty="0">
                <a:effectLst/>
              </a:rPr>
              <a:t> </a:t>
            </a:r>
            <a:r>
              <a:rPr lang="de-DE" sz="2800" u="sng" dirty="0" err="1">
                <a:effectLst/>
              </a:rPr>
              <a:t>with</a:t>
            </a:r>
            <a:r>
              <a:rPr lang="de-DE" sz="2800" u="sng" dirty="0">
                <a:effectLst/>
              </a:rPr>
              <a:t> an </a:t>
            </a:r>
            <a:r>
              <a:rPr lang="de-DE" sz="2800" u="sng" dirty="0" err="1">
                <a:effectLst/>
              </a:rPr>
              <a:t>auxiliary</a:t>
            </a:r>
            <a:r>
              <a:rPr lang="de-DE" sz="2800" u="sng" dirty="0">
                <a:effectLst/>
              </a:rPr>
              <a:t> </a:t>
            </a:r>
            <a:r>
              <a:rPr lang="de-DE" sz="2800" u="sng" dirty="0" err="1">
                <a:effectLst/>
              </a:rPr>
              <a:t>engine</a:t>
            </a:r>
            <a:r>
              <a:rPr lang="de-DE" sz="2800" u="sng" dirty="0">
                <a:effectLst/>
              </a:rPr>
              <a:t> </a:t>
            </a:r>
            <a:r>
              <a:rPr lang="de-DE" sz="2800" u="sng" dirty="0" err="1">
                <a:effectLst/>
              </a:rPr>
              <a:t>of</a:t>
            </a:r>
            <a:r>
              <a:rPr lang="de-DE" sz="2800" u="sng" dirty="0">
                <a:effectLst/>
              </a:rPr>
              <a:t> </a:t>
            </a:r>
            <a:r>
              <a:rPr lang="de-DE" sz="2800" u="sng" dirty="0" err="1">
                <a:effectLst/>
              </a:rPr>
              <a:t>the</a:t>
            </a:r>
            <a:r>
              <a:rPr lang="de-DE" sz="2800" u="sng" dirty="0">
                <a:effectLst/>
              </a:rPr>
              <a:t> type </a:t>
            </a:r>
            <a:r>
              <a:rPr lang="de-DE" sz="2800" u="sng" dirty="0" err="1">
                <a:effectLst/>
              </a:rPr>
              <a:t>described</a:t>
            </a:r>
            <a:r>
              <a:rPr lang="de-DE" sz="2800" u="sng" dirty="0">
                <a:effectLst/>
              </a:rPr>
              <a:t> in </a:t>
            </a:r>
            <a:r>
              <a:rPr lang="de-DE" sz="2800" u="sng" dirty="0" err="1">
                <a:effectLst/>
              </a:rPr>
              <a:t>that</a:t>
            </a:r>
            <a:r>
              <a:rPr lang="de-DE" sz="2800" u="sng" dirty="0">
                <a:effectLst/>
              </a:rPr>
              <a:t> </a:t>
            </a:r>
            <a:r>
              <a:rPr lang="de-DE" sz="2800" u="sng" dirty="0" err="1">
                <a:effectLst/>
              </a:rPr>
              <a:t>annex</a:t>
            </a:r>
            <a:r>
              <a:rPr lang="de-DE" sz="2800" u="sng" dirty="0">
                <a:effectLst/>
              </a:rPr>
              <a:t>;</a:t>
            </a:r>
          </a:p>
          <a:p>
            <a:pPr marL="0" indent="0">
              <a:buNone/>
            </a:pPr>
            <a:endParaRPr lang="de-DE" dirty="0"/>
          </a:p>
        </p:txBody>
      </p:sp>
      <p:sp>
        <p:nvSpPr>
          <p:cNvPr id="4" name="Fußzeilenplatzhalter 3">
            <a:extLst>
              <a:ext uri="{FF2B5EF4-FFF2-40B4-BE49-F238E27FC236}">
                <a16:creationId xmlns:a16="http://schemas.microsoft.com/office/drawing/2014/main" id="{F7AA7BCB-B405-5316-80CE-12FD38FF5421}"/>
              </a:ext>
            </a:extLst>
          </p:cNvPr>
          <p:cNvSpPr>
            <a:spLocks noGrp="1"/>
          </p:cNvSpPr>
          <p:nvPr>
            <p:ph type="ftr" sz="quarter" idx="11"/>
          </p:nvPr>
        </p:nvSpPr>
        <p:spPr/>
        <p:txBody>
          <a:bodyPr/>
          <a:lstStyle/>
          <a:p>
            <a:r>
              <a:rPr lang="de-DE" dirty="0"/>
              <a:t>Hochschule am Meer</a:t>
            </a:r>
          </a:p>
        </p:txBody>
      </p:sp>
      <p:sp>
        <p:nvSpPr>
          <p:cNvPr id="5" name="Datumsplatzhalter 4">
            <a:extLst>
              <a:ext uri="{FF2B5EF4-FFF2-40B4-BE49-F238E27FC236}">
                <a16:creationId xmlns:a16="http://schemas.microsoft.com/office/drawing/2014/main" id="{AE0124C9-5FBE-E03B-D804-45892F45AED5}"/>
              </a:ext>
            </a:extLst>
          </p:cNvPr>
          <p:cNvSpPr>
            <a:spLocks noGrp="1"/>
          </p:cNvSpPr>
          <p:nvPr>
            <p:ph type="dt" sz="half" idx="10"/>
          </p:nvPr>
        </p:nvSpPr>
        <p:spPr/>
        <p:txBody>
          <a:bodyPr/>
          <a:lstStyle/>
          <a:p>
            <a:fld id="{C894576B-9DEB-4972-A9A4-92F94B372231}" type="datetime1">
              <a:rPr lang="de-DE" smtClean="0"/>
              <a:t>16.09.24</a:t>
            </a:fld>
            <a:endParaRPr lang="de-DE"/>
          </a:p>
        </p:txBody>
      </p:sp>
      <p:sp>
        <p:nvSpPr>
          <p:cNvPr id="6" name="Nach oben gebogener Pfeil 5">
            <a:extLst>
              <a:ext uri="{FF2B5EF4-FFF2-40B4-BE49-F238E27FC236}">
                <a16:creationId xmlns:a16="http://schemas.microsoft.com/office/drawing/2014/main" id="{E47D7759-9C39-B710-6439-3A4B7C3A6477}"/>
              </a:ext>
            </a:extLst>
          </p:cNvPr>
          <p:cNvSpPr/>
          <p:nvPr/>
        </p:nvSpPr>
        <p:spPr>
          <a:xfrm rot="5400000">
            <a:off x="6090241" y="4632191"/>
            <a:ext cx="1296032"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2">
            <a:extLst>
              <a:ext uri="{FF2B5EF4-FFF2-40B4-BE49-F238E27FC236}">
                <a16:creationId xmlns:a16="http://schemas.microsoft.com/office/drawing/2014/main" id="{5051383C-85BE-231B-AC24-02E084D9E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95" y="4221328"/>
            <a:ext cx="3673405" cy="26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a:extLst>
              <a:ext uri="{FF2B5EF4-FFF2-40B4-BE49-F238E27FC236}">
                <a16:creationId xmlns:a16="http://schemas.microsoft.com/office/drawing/2014/main" id="{3B4B3C5F-FF40-E1FD-4DE3-EC19FD5CE5FC}"/>
              </a:ext>
            </a:extLst>
          </p:cNvPr>
          <p:cNvSpPr txBox="1"/>
          <p:nvPr/>
        </p:nvSpPr>
        <p:spPr>
          <a:xfrm>
            <a:off x="6575495" y="4100043"/>
            <a:ext cx="1219200" cy="1446550"/>
          </a:xfrm>
          <a:prstGeom prst="rect">
            <a:avLst/>
          </a:prstGeom>
          <a:noFill/>
        </p:spPr>
        <p:txBody>
          <a:bodyPr wrap="square" rtlCol="0">
            <a:spAutoFit/>
          </a:bodyPr>
          <a:lstStyle/>
          <a:p>
            <a:r>
              <a:rPr lang="de-DE" sz="8800" dirty="0">
                <a:solidFill>
                  <a:srgbClr val="FF0000"/>
                </a:solidFill>
              </a:rPr>
              <a:t>?</a:t>
            </a:r>
          </a:p>
        </p:txBody>
      </p:sp>
    </p:spTree>
    <p:extLst>
      <p:ext uri="{BB962C8B-B14F-4D97-AF65-F5344CB8AC3E}">
        <p14:creationId xmlns:p14="http://schemas.microsoft.com/office/powerpoint/2010/main" val="372087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1F0D0-357E-8CA5-BA05-98FF2B800C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1F8084-DD6F-75EF-E125-154EAD4635C2}"/>
              </a:ext>
            </a:extLst>
          </p:cNvPr>
          <p:cNvSpPr>
            <a:spLocks noGrp="1"/>
          </p:cNvSpPr>
          <p:nvPr>
            <p:ph type="title"/>
          </p:nvPr>
        </p:nvSpPr>
        <p:spPr/>
        <p:txBody>
          <a:bodyPr/>
          <a:lstStyle/>
          <a:p>
            <a:r>
              <a:rPr lang="de-DE" dirty="0" err="1"/>
              <a:t>Article</a:t>
            </a:r>
            <a:r>
              <a:rPr lang="de-DE" dirty="0"/>
              <a:t> 4 </a:t>
            </a:r>
            <a:r>
              <a:rPr lang="de-DE" dirty="0" err="1"/>
              <a:t>of</a:t>
            </a:r>
            <a:r>
              <a:rPr lang="de-DE" dirty="0"/>
              <a:t> </a:t>
            </a:r>
            <a:r>
              <a:rPr lang="de-DE" dirty="0" err="1"/>
              <a:t>the</a:t>
            </a:r>
            <a:r>
              <a:rPr lang="de-DE" dirty="0"/>
              <a:t> Convention on Road Traffic </a:t>
            </a:r>
            <a:r>
              <a:rPr lang="de-DE" dirty="0" err="1"/>
              <a:t>dated</a:t>
            </a:r>
            <a:r>
              <a:rPr lang="de-DE" dirty="0"/>
              <a:t> 11.09.1949</a:t>
            </a:r>
          </a:p>
        </p:txBody>
      </p:sp>
      <p:sp>
        <p:nvSpPr>
          <p:cNvPr id="3" name="Inhaltsplatzhalter 2">
            <a:extLst>
              <a:ext uri="{FF2B5EF4-FFF2-40B4-BE49-F238E27FC236}">
                <a16:creationId xmlns:a16="http://schemas.microsoft.com/office/drawing/2014/main" id="{26B3FB14-9FC7-5A5C-91C1-8EB0CC4BA157}"/>
              </a:ext>
            </a:extLst>
          </p:cNvPr>
          <p:cNvSpPr>
            <a:spLocks noGrp="1"/>
          </p:cNvSpPr>
          <p:nvPr>
            <p:ph idx="1"/>
          </p:nvPr>
        </p:nvSpPr>
        <p:spPr/>
        <p:txBody>
          <a:bodyPr/>
          <a:lstStyle/>
          <a:p>
            <a:pPr marL="0" indent="0">
              <a:lnSpc>
                <a:spcPct val="150000"/>
              </a:lnSpc>
              <a:buNone/>
            </a:pPr>
            <a:r>
              <a:rPr lang="de-DE" sz="2800" dirty="0">
                <a:effectLst/>
              </a:rPr>
              <a:t>"Cycle" </a:t>
            </a:r>
            <a:r>
              <a:rPr lang="de-DE" sz="2800" dirty="0" err="1">
                <a:effectLst/>
              </a:rPr>
              <a:t>means</a:t>
            </a:r>
            <a:r>
              <a:rPr lang="de-DE" sz="2800" dirty="0">
                <a:effectLst/>
              </a:rPr>
              <a:t> </a:t>
            </a:r>
            <a:r>
              <a:rPr lang="de-DE" sz="2800" dirty="0" err="1">
                <a:effectLst/>
              </a:rPr>
              <a:t>any</a:t>
            </a:r>
            <a:r>
              <a:rPr lang="de-DE" sz="2800" dirty="0">
                <a:effectLst/>
              </a:rPr>
              <a:t> </a:t>
            </a:r>
            <a:r>
              <a:rPr lang="de-DE" sz="2800" dirty="0" err="1">
                <a:effectLst/>
              </a:rPr>
              <a:t>cycle</a:t>
            </a:r>
            <a:r>
              <a:rPr lang="de-DE" sz="2800" dirty="0">
                <a:effectLst/>
              </a:rPr>
              <a:t> not </a:t>
            </a:r>
            <a:r>
              <a:rPr lang="de-DE" sz="2800" dirty="0" err="1">
                <a:effectLst/>
              </a:rPr>
              <a:t>self-propelled</a:t>
            </a:r>
            <a:r>
              <a:rPr lang="de-DE" sz="2800" dirty="0">
                <a:effectLst/>
              </a:rPr>
              <a:t> [… </a:t>
            </a:r>
            <a:r>
              <a:rPr lang="de-DE" sz="2800" i="1" dirty="0">
                <a:effectLst/>
              </a:rPr>
              <a:t>non </a:t>
            </a:r>
            <a:r>
              <a:rPr lang="de-DE" sz="2800" i="1" dirty="0" err="1">
                <a:effectLst/>
              </a:rPr>
              <a:t>pourvu</a:t>
            </a:r>
            <a:r>
              <a:rPr lang="de-DE" sz="2800" i="1" dirty="0">
                <a:effectLst/>
              </a:rPr>
              <a:t> </a:t>
            </a:r>
            <a:r>
              <a:rPr lang="de-DE" sz="2800" i="1" dirty="0" err="1">
                <a:effectLst/>
              </a:rPr>
              <a:t>d'un</a:t>
            </a:r>
            <a:r>
              <a:rPr lang="de-DE" sz="2800" i="1" dirty="0">
                <a:effectLst/>
              </a:rPr>
              <a:t> </a:t>
            </a:r>
            <a:r>
              <a:rPr lang="de-DE" sz="2800" i="1" dirty="0" err="1">
                <a:effectLst/>
              </a:rPr>
              <a:t>dispositif</a:t>
            </a:r>
            <a:r>
              <a:rPr lang="de-DE" sz="2800" i="1" dirty="0">
                <a:effectLst/>
              </a:rPr>
              <a:t> </a:t>
            </a:r>
            <a:r>
              <a:rPr lang="de-DE" sz="2800" i="1" dirty="0" err="1">
                <a:effectLst/>
              </a:rPr>
              <a:t>automoteur</a:t>
            </a:r>
            <a:r>
              <a:rPr lang="de-DE" sz="2800" i="1" dirty="0">
                <a:effectLst/>
              </a:rPr>
              <a:t> …</a:t>
            </a:r>
            <a:r>
              <a:rPr lang="de-DE" sz="2800" dirty="0">
                <a:effectLst/>
              </a:rPr>
              <a:t>]. Any State </a:t>
            </a:r>
            <a:r>
              <a:rPr lang="de-DE" sz="2800" dirty="0" err="1">
                <a:effectLst/>
              </a:rPr>
              <a:t>bound</a:t>
            </a:r>
            <a:r>
              <a:rPr lang="de-DE" sz="2800" dirty="0">
                <a:effectLst/>
              </a:rPr>
              <a:t> </a:t>
            </a:r>
            <a:r>
              <a:rPr lang="de-DE" sz="2800" dirty="0" err="1">
                <a:effectLst/>
              </a:rPr>
              <a:t>by</a:t>
            </a:r>
            <a:r>
              <a:rPr lang="de-DE" sz="2800" dirty="0">
                <a:effectLst/>
              </a:rPr>
              <a:t> </a:t>
            </a:r>
            <a:r>
              <a:rPr lang="de-DE" sz="2800" dirty="0" err="1">
                <a:effectLst/>
              </a:rPr>
              <a:t>annex</a:t>
            </a:r>
            <a:r>
              <a:rPr lang="de-DE" sz="2800" dirty="0">
                <a:effectLst/>
              </a:rPr>
              <a:t> 1 </a:t>
            </a:r>
            <a:r>
              <a:rPr lang="de-DE" sz="2800" dirty="0" err="1">
                <a:effectLst/>
              </a:rPr>
              <a:t>shall</a:t>
            </a:r>
            <a:r>
              <a:rPr lang="de-DE" sz="2800" dirty="0">
                <a:effectLst/>
              </a:rPr>
              <a:t> </a:t>
            </a:r>
            <a:r>
              <a:rPr lang="de-DE" sz="2800" dirty="0" err="1">
                <a:effectLst/>
              </a:rPr>
              <a:t>include</a:t>
            </a:r>
            <a:r>
              <a:rPr lang="de-DE" sz="2800" dirty="0">
                <a:effectLst/>
              </a:rPr>
              <a:t> in </a:t>
            </a:r>
            <a:r>
              <a:rPr lang="de-DE" sz="2800" dirty="0" err="1">
                <a:effectLst/>
              </a:rPr>
              <a:t>this</a:t>
            </a:r>
            <a:r>
              <a:rPr lang="de-DE" sz="2800" dirty="0">
                <a:effectLst/>
              </a:rPr>
              <a:t> </a:t>
            </a:r>
            <a:r>
              <a:rPr lang="de-DE" sz="2800" dirty="0" err="1">
                <a:effectLst/>
              </a:rPr>
              <a:t>definition</a:t>
            </a:r>
            <a:r>
              <a:rPr lang="de-DE" sz="2800" dirty="0">
                <a:effectLst/>
              </a:rPr>
              <a:t> </a:t>
            </a:r>
            <a:r>
              <a:rPr lang="de-DE" sz="2800" dirty="0" err="1">
                <a:effectLst/>
              </a:rPr>
              <a:t>cycles</a:t>
            </a:r>
            <a:r>
              <a:rPr lang="de-DE" sz="2800" dirty="0">
                <a:effectLst/>
              </a:rPr>
              <a:t> </a:t>
            </a:r>
            <a:r>
              <a:rPr lang="de-DE" sz="2800" dirty="0" err="1">
                <a:effectLst/>
              </a:rPr>
              <a:t>fitted</a:t>
            </a:r>
            <a:r>
              <a:rPr lang="de-DE" sz="2800" dirty="0">
                <a:effectLst/>
              </a:rPr>
              <a:t> </a:t>
            </a:r>
            <a:r>
              <a:rPr lang="de-DE" sz="2800" dirty="0" err="1">
                <a:effectLst/>
              </a:rPr>
              <a:t>with</a:t>
            </a:r>
            <a:r>
              <a:rPr lang="de-DE" sz="2800" dirty="0">
                <a:effectLst/>
              </a:rPr>
              <a:t> an </a:t>
            </a:r>
            <a:r>
              <a:rPr lang="de-DE" sz="2800" dirty="0" err="1">
                <a:effectLst/>
              </a:rPr>
              <a:t>auxiliary</a:t>
            </a:r>
            <a:r>
              <a:rPr lang="de-DE" sz="2800" dirty="0">
                <a:effectLst/>
              </a:rPr>
              <a:t> </a:t>
            </a:r>
            <a:r>
              <a:rPr lang="de-DE" sz="2800" dirty="0" err="1">
                <a:effectLst/>
              </a:rPr>
              <a:t>engine</a:t>
            </a:r>
            <a:r>
              <a:rPr lang="de-DE" sz="2800" dirty="0">
                <a:effectLst/>
              </a:rPr>
              <a:t> </a:t>
            </a:r>
            <a:r>
              <a:rPr lang="de-DE" sz="2800" dirty="0" err="1">
                <a:effectLst/>
              </a:rPr>
              <a:t>of</a:t>
            </a:r>
            <a:r>
              <a:rPr lang="de-DE" sz="2800" dirty="0">
                <a:effectLst/>
              </a:rPr>
              <a:t> </a:t>
            </a:r>
            <a:r>
              <a:rPr lang="de-DE" sz="2800" dirty="0" err="1">
                <a:effectLst/>
              </a:rPr>
              <a:t>the</a:t>
            </a:r>
            <a:r>
              <a:rPr lang="de-DE" sz="2800" dirty="0">
                <a:effectLst/>
              </a:rPr>
              <a:t> type </a:t>
            </a:r>
            <a:r>
              <a:rPr lang="de-DE" sz="2800" dirty="0" err="1">
                <a:effectLst/>
              </a:rPr>
              <a:t>described</a:t>
            </a:r>
            <a:r>
              <a:rPr lang="de-DE" sz="2800" dirty="0">
                <a:effectLst/>
              </a:rPr>
              <a:t> in </a:t>
            </a:r>
            <a:r>
              <a:rPr lang="de-DE" sz="2800" dirty="0" err="1">
                <a:effectLst/>
              </a:rPr>
              <a:t>that</a:t>
            </a:r>
            <a:r>
              <a:rPr lang="de-DE" sz="2800" dirty="0">
                <a:effectLst/>
              </a:rPr>
              <a:t> </a:t>
            </a:r>
            <a:r>
              <a:rPr lang="de-DE" sz="2800" dirty="0" err="1">
                <a:effectLst/>
              </a:rPr>
              <a:t>annex</a:t>
            </a:r>
            <a:r>
              <a:rPr lang="de-DE" sz="2800" dirty="0">
                <a:effectLst/>
              </a:rPr>
              <a:t>;</a:t>
            </a:r>
          </a:p>
          <a:p>
            <a:pPr marL="0" indent="0">
              <a:buNone/>
            </a:pPr>
            <a:endParaRPr lang="de-DE" dirty="0"/>
          </a:p>
        </p:txBody>
      </p:sp>
      <p:sp>
        <p:nvSpPr>
          <p:cNvPr id="4" name="Fußzeilenplatzhalter 3">
            <a:extLst>
              <a:ext uri="{FF2B5EF4-FFF2-40B4-BE49-F238E27FC236}">
                <a16:creationId xmlns:a16="http://schemas.microsoft.com/office/drawing/2014/main" id="{F6E34B32-593F-ACBF-9F0F-7F5418345C66}"/>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56523B59-D1AA-C846-279B-11C839426CE1}"/>
              </a:ext>
            </a:extLst>
          </p:cNvPr>
          <p:cNvSpPr>
            <a:spLocks noGrp="1"/>
          </p:cNvSpPr>
          <p:nvPr>
            <p:ph type="dt" sz="half" idx="10"/>
          </p:nvPr>
        </p:nvSpPr>
        <p:spPr/>
        <p:txBody>
          <a:bodyPr/>
          <a:lstStyle/>
          <a:p>
            <a:fld id="{C894576B-9DEB-4972-A9A4-92F94B372231}" type="datetime1">
              <a:rPr lang="de-DE" smtClean="0"/>
              <a:t>16.09.24</a:t>
            </a:fld>
            <a:endParaRPr lang="de-DE"/>
          </a:p>
        </p:txBody>
      </p:sp>
    </p:spTree>
    <p:extLst>
      <p:ext uri="{BB962C8B-B14F-4D97-AF65-F5344CB8AC3E}">
        <p14:creationId xmlns:p14="http://schemas.microsoft.com/office/powerpoint/2010/main" val="262115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9C34F-616D-53D0-7AEA-FBD5E97D97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6CA8A4-148D-F08D-0C52-D15AB07E2DF6}"/>
              </a:ext>
            </a:extLst>
          </p:cNvPr>
          <p:cNvSpPr>
            <a:spLocks noGrp="1"/>
          </p:cNvSpPr>
          <p:nvPr>
            <p:ph type="title"/>
          </p:nvPr>
        </p:nvSpPr>
        <p:spPr/>
        <p:txBody>
          <a:bodyPr/>
          <a:lstStyle/>
          <a:p>
            <a:r>
              <a:rPr lang="de-DE" dirty="0"/>
              <a:t>Annex 1 </a:t>
            </a:r>
            <a:r>
              <a:rPr lang="de-DE" dirty="0" err="1"/>
              <a:t>of</a:t>
            </a:r>
            <a:r>
              <a:rPr lang="de-DE" dirty="0"/>
              <a:t> </a:t>
            </a:r>
            <a:r>
              <a:rPr lang="de-DE" dirty="0" err="1"/>
              <a:t>the</a:t>
            </a:r>
            <a:r>
              <a:rPr lang="de-DE" dirty="0"/>
              <a:t> Convention on Road Traffic </a:t>
            </a:r>
            <a:r>
              <a:rPr lang="de-DE" dirty="0" err="1"/>
              <a:t>dated</a:t>
            </a:r>
            <a:r>
              <a:rPr lang="de-DE" dirty="0"/>
              <a:t> 11.09.1949</a:t>
            </a:r>
          </a:p>
        </p:txBody>
      </p:sp>
      <p:sp>
        <p:nvSpPr>
          <p:cNvPr id="3" name="Inhaltsplatzhalter 2">
            <a:extLst>
              <a:ext uri="{FF2B5EF4-FFF2-40B4-BE49-F238E27FC236}">
                <a16:creationId xmlns:a16="http://schemas.microsoft.com/office/drawing/2014/main" id="{8FC22C70-2244-BF5B-4EE1-2DDC2E5B7909}"/>
              </a:ext>
            </a:extLst>
          </p:cNvPr>
          <p:cNvSpPr>
            <a:spLocks noGrp="1"/>
          </p:cNvSpPr>
          <p:nvPr>
            <p:ph idx="1"/>
          </p:nvPr>
        </p:nvSpPr>
        <p:spPr>
          <a:xfrm>
            <a:off x="479425" y="1076840"/>
            <a:ext cx="6324146" cy="4965700"/>
          </a:xfrm>
        </p:spPr>
        <p:txBody>
          <a:bodyPr/>
          <a:lstStyle/>
          <a:p>
            <a:pPr marL="0" indent="0">
              <a:lnSpc>
                <a:spcPct val="150000"/>
              </a:lnSpc>
              <a:buNone/>
            </a:pPr>
            <a:r>
              <a:rPr lang="de-DE" sz="2800" dirty="0" err="1">
                <a:effectLst/>
              </a:rPr>
              <a:t>Cycles</a:t>
            </a:r>
            <a:r>
              <a:rPr lang="de-DE" sz="2800" dirty="0">
                <a:effectLst/>
              </a:rPr>
              <a:t> </a:t>
            </a:r>
            <a:r>
              <a:rPr lang="de-DE" sz="2800" dirty="0" err="1">
                <a:effectLst/>
              </a:rPr>
              <a:t>fitted</a:t>
            </a:r>
            <a:r>
              <a:rPr lang="de-DE" sz="2800" dirty="0">
                <a:effectLst/>
              </a:rPr>
              <a:t> </a:t>
            </a:r>
            <a:r>
              <a:rPr lang="de-DE" sz="2800" dirty="0" err="1">
                <a:effectLst/>
              </a:rPr>
              <a:t>with</a:t>
            </a:r>
            <a:r>
              <a:rPr lang="de-DE" sz="2800" dirty="0">
                <a:effectLst/>
              </a:rPr>
              <a:t> an </a:t>
            </a:r>
            <a:r>
              <a:rPr lang="de-DE" sz="2800" dirty="0" err="1">
                <a:effectLst/>
              </a:rPr>
              <a:t>auxiliary</a:t>
            </a:r>
            <a:r>
              <a:rPr lang="de-DE" sz="2800" dirty="0">
                <a:effectLst/>
              </a:rPr>
              <a:t> internal </a:t>
            </a:r>
            <a:r>
              <a:rPr lang="de-DE" sz="2800" dirty="0" err="1">
                <a:effectLst/>
              </a:rPr>
              <a:t>combustion</a:t>
            </a:r>
            <a:r>
              <a:rPr lang="de-DE" sz="2800" dirty="0">
                <a:effectLst/>
              </a:rPr>
              <a:t> </a:t>
            </a:r>
            <a:r>
              <a:rPr lang="de-DE" sz="2800" dirty="0" err="1">
                <a:effectLst/>
              </a:rPr>
              <a:t>engine</a:t>
            </a:r>
            <a:r>
              <a:rPr lang="de-DE" sz="2800" dirty="0"/>
              <a:t> [</a:t>
            </a:r>
            <a:r>
              <a:rPr lang="de-DE" sz="2800" i="1" dirty="0" err="1"/>
              <a:t>moteur</a:t>
            </a:r>
            <a:r>
              <a:rPr lang="de-DE" sz="2800" i="1" dirty="0"/>
              <a:t> </a:t>
            </a:r>
            <a:r>
              <a:rPr lang="de-DE" sz="2800" i="1" dirty="0" err="1"/>
              <a:t>auxiliaire</a:t>
            </a:r>
            <a:r>
              <a:rPr lang="de-DE" sz="2800" i="1" dirty="0"/>
              <a:t> </a:t>
            </a:r>
            <a:r>
              <a:rPr lang="de-DE" sz="2800" i="1" dirty="0" err="1"/>
              <a:t>thermique</a:t>
            </a:r>
            <a:r>
              <a:rPr lang="de-DE" sz="2800" dirty="0">
                <a:effectLst/>
              </a:rPr>
              <a:t>] </a:t>
            </a:r>
            <a:r>
              <a:rPr lang="de-DE" sz="2800" dirty="0" err="1">
                <a:effectLst/>
              </a:rPr>
              <a:t>having</a:t>
            </a:r>
            <a:r>
              <a:rPr lang="de-DE" sz="2800" dirty="0">
                <a:effectLst/>
              </a:rPr>
              <a:t> a maximum </a:t>
            </a:r>
            <a:r>
              <a:rPr lang="de-DE" sz="2800" dirty="0" err="1">
                <a:effectLst/>
              </a:rPr>
              <a:t>cylinder</a:t>
            </a:r>
            <a:r>
              <a:rPr lang="de-DE" sz="2800" dirty="0">
                <a:effectLst/>
              </a:rPr>
              <a:t> </a:t>
            </a:r>
            <a:r>
              <a:rPr lang="de-DE" sz="2800" dirty="0" err="1">
                <a:effectLst/>
              </a:rPr>
              <a:t>capacity</a:t>
            </a:r>
            <a:r>
              <a:rPr lang="de-DE" sz="2800" dirty="0">
                <a:effectLst/>
              </a:rPr>
              <a:t> </a:t>
            </a:r>
            <a:r>
              <a:rPr lang="de-DE" sz="2800" dirty="0" err="1">
                <a:effectLst/>
              </a:rPr>
              <a:t>of</a:t>
            </a:r>
            <a:r>
              <a:rPr lang="de-DE" sz="2800" dirty="0">
                <a:effectLst/>
              </a:rPr>
              <a:t> 50 cm</a:t>
            </a:r>
            <a:r>
              <a:rPr lang="de-DE" sz="2800" baseline="30000" dirty="0">
                <a:effectLst/>
              </a:rPr>
              <a:t>3</a:t>
            </a:r>
            <a:r>
              <a:rPr lang="de-DE" sz="2800" dirty="0">
                <a:effectLst/>
              </a:rPr>
              <a:t> (3.05 </a:t>
            </a:r>
            <a:r>
              <a:rPr lang="de-DE" sz="2800" dirty="0" err="1">
                <a:effectLst/>
              </a:rPr>
              <a:t>cu</a:t>
            </a:r>
            <a:r>
              <a:rPr lang="de-DE" sz="2800" dirty="0">
                <a:effectLst/>
              </a:rPr>
              <a:t>. UK) </a:t>
            </a:r>
            <a:r>
              <a:rPr lang="de-DE" sz="2800" dirty="0" err="1">
                <a:effectLst/>
              </a:rPr>
              <a:t>shall</a:t>
            </a:r>
            <a:r>
              <a:rPr lang="de-DE" sz="2800" dirty="0">
                <a:effectLst/>
              </a:rPr>
              <a:t> not </a:t>
            </a:r>
            <a:r>
              <a:rPr lang="de-DE" sz="2800" dirty="0" err="1">
                <a:effectLst/>
              </a:rPr>
              <a:t>be</a:t>
            </a:r>
            <a:r>
              <a:rPr lang="de-DE" sz="2800" dirty="0">
                <a:effectLst/>
              </a:rPr>
              <a:t> </a:t>
            </a:r>
            <a:r>
              <a:rPr lang="de-DE" sz="2800" dirty="0" err="1">
                <a:effectLst/>
              </a:rPr>
              <a:t>considered</a:t>
            </a:r>
            <a:r>
              <a:rPr lang="de-DE" sz="2800" dirty="0">
                <a:effectLst/>
              </a:rPr>
              <a:t> </a:t>
            </a:r>
            <a:r>
              <a:rPr lang="de-DE" sz="2800" dirty="0" err="1">
                <a:effectLst/>
              </a:rPr>
              <a:t>as</a:t>
            </a:r>
            <a:r>
              <a:rPr lang="de-DE" sz="2800" dirty="0">
                <a:effectLst/>
              </a:rPr>
              <a:t> </a:t>
            </a:r>
            <a:r>
              <a:rPr lang="de-DE" sz="2800" dirty="0" err="1">
                <a:effectLst/>
              </a:rPr>
              <a:t>motor</a:t>
            </a:r>
            <a:r>
              <a:rPr lang="de-DE" sz="2800" dirty="0">
                <a:effectLst/>
              </a:rPr>
              <a:t> </a:t>
            </a:r>
            <a:r>
              <a:rPr lang="de-DE" sz="2800" dirty="0" err="1">
                <a:effectLst/>
              </a:rPr>
              <a:t>vehicles</a:t>
            </a:r>
            <a:r>
              <a:rPr lang="de-DE" sz="2800" dirty="0">
                <a:effectLst/>
              </a:rPr>
              <a:t>, </a:t>
            </a:r>
            <a:r>
              <a:rPr lang="de-DE" sz="2800" dirty="0" err="1">
                <a:effectLst/>
              </a:rPr>
              <a:t>provided</a:t>
            </a:r>
            <a:r>
              <a:rPr lang="de-DE" sz="2800" dirty="0">
                <a:effectLst/>
              </a:rPr>
              <a:t> </a:t>
            </a:r>
            <a:r>
              <a:rPr lang="de-DE" sz="2800" dirty="0" err="1">
                <a:effectLst/>
              </a:rPr>
              <a:t>that</a:t>
            </a:r>
            <a:r>
              <a:rPr lang="de-DE" sz="2800" dirty="0">
                <a:effectLst/>
              </a:rPr>
              <a:t> </a:t>
            </a:r>
            <a:r>
              <a:rPr lang="de-DE" sz="2800" dirty="0" err="1">
                <a:effectLst/>
              </a:rPr>
              <a:t>they</a:t>
            </a:r>
            <a:r>
              <a:rPr lang="de-DE" sz="2800" dirty="0">
                <a:effectLst/>
              </a:rPr>
              <a:t> </a:t>
            </a:r>
            <a:r>
              <a:rPr lang="de-DE" sz="2800" dirty="0" err="1">
                <a:effectLst/>
              </a:rPr>
              <a:t>retain</a:t>
            </a:r>
            <a:r>
              <a:rPr lang="de-DE" sz="2800" dirty="0">
                <a:effectLst/>
              </a:rPr>
              <a:t> all </a:t>
            </a:r>
            <a:r>
              <a:rPr lang="de-DE" sz="2800" dirty="0" err="1">
                <a:effectLst/>
              </a:rPr>
              <a:t>the</a:t>
            </a:r>
            <a:r>
              <a:rPr lang="de-DE" sz="2800" dirty="0">
                <a:effectLst/>
              </a:rPr>
              <a:t> normal </a:t>
            </a:r>
            <a:r>
              <a:rPr lang="de-DE" sz="2800" dirty="0" err="1">
                <a:effectLst/>
              </a:rPr>
              <a:t>characteristics</a:t>
            </a:r>
            <a:r>
              <a:rPr lang="de-DE" sz="2800" dirty="0">
                <a:effectLst/>
              </a:rPr>
              <a:t> </a:t>
            </a:r>
            <a:r>
              <a:rPr lang="de-DE" sz="2800" dirty="0" err="1">
                <a:effectLst/>
              </a:rPr>
              <a:t>of</a:t>
            </a:r>
            <a:r>
              <a:rPr lang="de-DE" sz="2800" dirty="0">
                <a:effectLst/>
              </a:rPr>
              <a:t> </a:t>
            </a:r>
            <a:r>
              <a:rPr lang="de-DE" sz="2800" dirty="0" err="1">
                <a:effectLst/>
              </a:rPr>
              <a:t>cycles</a:t>
            </a:r>
            <a:r>
              <a:rPr lang="de-DE" sz="2800" dirty="0">
                <a:effectLst/>
              </a:rPr>
              <a:t> </a:t>
            </a:r>
            <a:r>
              <a:rPr lang="de-DE" sz="2800" dirty="0" err="1">
                <a:effectLst/>
              </a:rPr>
              <a:t>with</a:t>
            </a:r>
            <a:r>
              <a:rPr lang="de-DE" sz="2800" dirty="0">
                <a:effectLst/>
              </a:rPr>
              <a:t> </a:t>
            </a:r>
            <a:r>
              <a:rPr lang="de-DE" sz="2800" dirty="0" err="1">
                <a:effectLst/>
              </a:rPr>
              <a:t>respect</a:t>
            </a:r>
            <a:r>
              <a:rPr lang="de-DE" sz="2800" dirty="0">
                <a:effectLst/>
              </a:rPr>
              <a:t> </a:t>
            </a:r>
            <a:r>
              <a:rPr lang="de-DE" sz="2800" dirty="0" err="1">
                <a:effectLst/>
              </a:rPr>
              <a:t>to</a:t>
            </a:r>
            <a:r>
              <a:rPr lang="de-DE" sz="2800" dirty="0">
                <a:effectLst/>
              </a:rPr>
              <a:t> </a:t>
            </a:r>
            <a:r>
              <a:rPr lang="de-DE" sz="2800" dirty="0" err="1">
                <a:effectLst/>
              </a:rPr>
              <a:t>their</a:t>
            </a:r>
            <a:r>
              <a:rPr lang="de-DE" sz="2800" dirty="0">
                <a:effectLst/>
              </a:rPr>
              <a:t> </a:t>
            </a:r>
            <a:r>
              <a:rPr lang="de-DE" sz="2800" dirty="0" err="1">
                <a:effectLst/>
              </a:rPr>
              <a:t>structure</a:t>
            </a:r>
            <a:r>
              <a:rPr lang="de-DE" sz="2800" dirty="0">
                <a:effectLst/>
              </a:rPr>
              <a:t>.</a:t>
            </a:r>
          </a:p>
          <a:p>
            <a:pPr marL="0" indent="0">
              <a:buNone/>
            </a:pPr>
            <a:endParaRPr lang="de-DE" dirty="0"/>
          </a:p>
        </p:txBody>
      </p:sp>
      <p:sp>
        <p:nvSpPr>
          <p:cNvPr id="4" name="Fußzeilenplatzhalter 3">
            <a:extLst>
              <a:ext uri="{FF2B5EF4-FFF2-40B4-BE49-F238E27FC236}">
                <a16:creationId xmlns:a16="http://schemas.microsoft.com/office/drawing/2014/main" id="{98E26BAE-A463-62B5-2142-BB4375C49F47}"/>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16D1FD49-691E-550C-0ABC-10AF1AE0324B}"/>
              </a:ext>
            </a:extLst>
          </p:cNvPr>
          <p:cNvSpPr>
            <a:spLocks noGrp="1"/>
          </p:cNvSpPr>
          <p:nvPr>
            <p:ph type="dt" sz="half" idx="10"/>
          </p:nvPr>
        </p:nvSpPr>
        <p:spPr/>
        <p:txBody>
          <a:bodyPr/>
          <a:lstStyle/>
          <a:p>
            <a:fld id="{C894576B-9DEB-4972-A9A4-92F94B372231}" type="datetime1">
              <a:rPr lang="de-DE" smtClean="0"/>
              <a:t>16.09.24</a:t>
            </a:fld>
            <a:endParaRPr lang="de-DE"/>
          </a:p>
        </p:txBody>
      </p:sp>
      <p:sp>
        <p:nvSpPr>
          <p:cNvPr id="7" name="Nach oben gebogener Pfeil 6">
            <a:extLst>
              <a:ext uri="{FF2B5EF4-FFF2-40B4-BE49-F238E27FC236}">
                <a16:creationId xmlns:a16="http://schemas.microsoft.com/office/drawing/2014/main" id="{0D0386E8-608D-CC6D-A586-E57B29F77AE0}"/>
              </a:ext>
            </a:extLst>
          </p:cNvPr>
          <p:cNvSpPr/>
          <p:nvPr/>
        </p:nvSpPr>
        <p:spPr>
          <a:xfrm>
            <a:off x="6803571" y="1732331"/>
            <a:ext cx="1296032"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0084B799-E775-8256-E935-34A32B9F7FC0}"/>
              </a:ext>
            </a:extLst>
          </p:cNvPr>
          <p:cNvSpPr txBox="1"/>
          <p:nvPr/>
        </p:nvSpPr>
        <p:spPr>
          <a:xfrm>
            <a:off x="7664066" y="568654"/>
            <a:ext cx="1219200" cy="1446550"/>
          </a:xfrm>
          <a:prstGeom prst="rect">
            <a:avLst/>
          </a:prstGeom>
          <a:noFill/>
        </p:spPr>
        <p:txBody>
          <a:bodyPr wrap="square" rtlCol="0">
            <a:spAutoFit/>
          </a:bodyPr>
          <a:lstStyle/>
          <a:p>
            <a:r>
              <a:rPr lang="de-DE" sz="8800" dirty="0">
                <a:solidFill>
                  <a:srgbClr val="FF0000"/>
                </a:solidFill>
              </a:rPr>
              <a:t>?</a:t>
            </a:r>
          </a:p>
        </p:txBody>
      </p:sp>
      <p:pic>
        <p:nvPicPr>
          <p:cNvPr id="9" name="Picture 2">
            <a:extLst>
              <a:ext uri="{FF2B5EF4-FFF2-40B4-BE49-F238E27FC236}">
                <a16:creationId xmlns:a16="http://schemas.microsoft.com/office/drawing/2014/main" id="{A10AF21D-5C94-94DE-E8A7-AF9114196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135" y="772741"/>
            <a:ext cx="3771865" cy="3336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AB43853-A598-61AA-0EB9-E5F80F796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571" y="3617177"/>
            <a:ext cx="4183517" cy="324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a:extLst>
              <a:ext uri="{FF2B5EF4-FFF2-40B4-BE49-F238E27FC236}">
                <a16:creationId xmlns:a16="http://schemas.microsoft.com/office/drawing/2014/main" id="{866F13D6-B022-5259-5E42-1B6B5669C56A}"/>
              </a:ext>
            </a:extLst>
          </p:cNvPr>
          <p:cNvSpPr txBox="1"/>
          <p:nvPr/>
        </p:nvSpPr>
        <p:spPr>
          <a:xfrm>
            <a:off x="6803570" y="995482"/>
            <a:ext cx="1219200" cy="461665"/>
          </a:xfrm>
          <a:prstGeom prst="rect">
            <a:avLst/>
          </a:prstGeom>
          <a:noFill/>
        </p:spPr>
        <p:txBody>
          <a:bodyPr wrap="square" rtlCol="0">
            <a:spAutoFit/>
          </a:bodyPr>
          <a:lstStyle/>
          <a:p>
            <a:r>
              <a:rPr lang="de-DE" sz="2400" dirty="0" err="1">
                <a:solidFill>
                  <a:srgbClr val="FF0000"/>
                </a:solidFill>
              </a:rPr>
              <a:t>battery</a:t>
            </a:r>
            <a:endParaRPr lang="de-DE" dirty="0">
              <a:solidFill>
                <a:srgbClr val="FF0000"/>
              </a:solidFill>
            </a:endParaRPr>
          </a:p>
        </p:txBody>
      </p:sp>
    </p:spTree>
    <p:extLst>
      <p:ext uri="{BB962C8B-B14F-4D97-AF65-F5344CB8AC3E}">
        <p14:creationId xmlns:p14="http://schemas.microsoft.com/office/powerpoint/2010/main" val="34557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animBg="1"/>
      <p:bldP spid="8" grpId="2"/>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75C3996-281C-53C0-77A1-3489CC931F09}"/>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5B4E92E3-967F-813A-3C35-8510097AAC10}"/>
              </a:ext>
            </a:extLst>
          </p:cNvPr>
          <p:cNvSpPr>
            <a:spLocks noGrp="1"/>
          </p:cNvSpPr>
          <p:nvPr>
            <p:ph type="dt" sz="half" idx="10"/>
          </p:nvPr>
        </p:nvSpPr>
        <p:spPr/>
        <p:txBody>
          <a:bodyPr/>
          <a:lstStyle/>
          <a:p>
            <a:fld id="{C894576B-9DEB-4972-A9A4-92F94B372231}" type="datetime1">
              <a:rPr lang="de-DE" smtClean="0"/>
              <a:t>16.09.24</a:t>
            </a:fld>
            <a:endParaRPr lang="de-DE"/>
          </a:p>
        </p:txBody>
      </p:sp>
      <p:pic>
        <p:nvPicPr>
          <p:cNvPr id="7" name="Grafik 6" descr="Ein Bild, das Karte, Atlas, Text enthält.&#10;&#10;Automatisch generierte Beschreibung">
            <a:extLst>
              <a:ext uri="{FF2B5EF4-FFF2-40B4-BE49-F238E27FC236}">
                <a16:creationId xmlns:a16="http://schemas.microsoft.com/office/drawing/2014/main" id="{2EE0CF02-4FE0-4F37-B2BD-355B6A7F1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653" y="0"/>
            <a:ext cx="9853347" cy="6858000"/>
          </a:xfrm>
          <a:prstGeom prst="rect">
            <a:avLst/>
          </a:prstGeom>
        </p:spPr>
      </p:pic>
      <p:sp>
        <p:nvSpPr>
          <p:cNvPr id="8" name="Titel 1">
            <a:extLst>
              <a:ext uri="{FF2B5EF4-FFF2-40B4-BE49-F238E27FC236}">
                <a16:creationId xmlns:a16="http://schemas.microsoft.com/office/drawing/2014/main" id="{6F8E8239-D461-7345-E371-D4CCDB963671}"/>
              </a:ext>
            </a:extLst>
          </p:cNvPr>
          <p:cNvSpPr txBox="1">
            <a:spLocks/>
          </p:cNvSpPr>
          <p:nvPr/>
        </p:nvSpPr>
        <p:spPr>
          <a:xfrm>
            <a:off x="479425" y="426085"/>
            <a:ext cx="11233150" cy="774065"/>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de-DE" dirty="0" err="1"/>
              <a:t>Reservations</a:t>
            </a:r>
            <a:r>
              <a:rPr lang="de-DE" dirty="0"/>
              <a:t> </a:t>
            </a:r>
            <a:r>
              <a:rPr lang="de-DE" dirty="0" err="1"/>
              <a:t>regarding</a:t>
            </a:r>
            <a:r>
              <a:rPr lang="de-DE" dirty="0"/>
              <a:t> Annex 1 </a:t>
            </a:r>
            <a:r>
              <a:rPr lang="de-DE" dirty="0" err="1"/>
              <a:t>of</a:t>
            </a:r>
            <a:r>
              <a:rPr lang="de-DE" dirty="0"/>
              <a:t> </a:t>
            </a:r>
            <a:r>
              <a:rPr lang="de-DE" dirty="0" err="1"/>
              <a:t>the</a:t>
            </a:r>
            <a:r>
              <a:rPr lang="de-DE" dirty="0"/>
              <a:t> </a:t>
            </a:r>
            <a:br>
              <a:rPr lang="de-DE" dirty="0"/>
            </a:br>
            <a:r>
              <a:rPr lang="de-DE" dirty="0"/>
              <a:t>1949 Convention</a:t>
            </a:r>
          </a:p>
        </p:txBody>
      </p:sp>
    </p:spTree>
    <p:extLst>
      <p:ext uri="{BB962C8B-B14F-4D97-AF65-F5344CB8AC3E}">
        <p14:creationId xmlns:p14="http://schemas.microsoft.com/office/powerpoint/2010/main" val="2425043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A0957-84AF-7088-B6A2-2BF125CDB55A}"/>
              </a:ext>
            </a:extLst>
          </p:cNvPr>
          <p:cNvSpPr>
            <a:spLocks noGrp="1"/>
          </p:cNvSpPr>
          <p:nvPr>
            <p:ph type="title"/>
          </p:nvPr>
        </p:nvSpPr>
        <p:spPr/>
        <p:txBody>
          <a:bodyPr/>
          <a:lstStyle/>
          <a:p>
            <a:r>
              <a:rPr lang="de-DE" sz="1800" b="1" i="0" u="none" strike="noStrike" dirty="0">
                <a:solidFill>
                  <a:srgbClr val="524E4E"/>
                </a:solidFill>
                <a:effectLst/>
                <a:latin typeface="+mn-lt"/>
              </a:rPr>
              <a:t>European Agreement </a:t>
            </a:r>
            <a:r>
              <a:rPr lang="de-DE" sz="1800" b="1" i="0" u="none" strike="noStrike" dirty="0" err="1">
                <a:solidFill>
                  <a:srgbClr val="524E4E"/>
                </a:solidFill>
                <a:effectLst/>
                <a:latin typeface="+mn-lt"/>
              </a:rPr>
              <a:t>supplementing</a:t>
            </a:r>
            <a:r>
              <a:rPr lang="de-DE" sz="1800" b="1" i="0" u="none" strike="noStrike" dirty="0">
                <a:solidFill>
                  <a:srgbClr val="524E4E"/>
                </a:solidFill>
                <a:effectLst/>
                <a:latin typeface="+mn-lt"/>
              </a:rPr>
              <a:t> </a:t>
            </a:r>
            <a:r>
              <a:rPr lang="de-DE" sz="1800" b="1" i="0" u="none" strike="noStrike" dirty="0" err="1">
                <a:solidFill>
                  <a:srgbClr val="524E4E"/>
                </a:solidFill>
                <a:effectLst/>
                <a:latin typeface="+mn-lt"/>
              </a:rPr>
              <a:t>the</a:t>
            </a:r>
            <a:r>
              <a:rPr lang="de-DE" sz="1800" b="1" i="0" u="none" strike="noStrike" dirty="0">
                <a:solidFill>
                  <a:srgbClr val="524E4E"/>
                </a:solidFill>
                <a:effectLst/>
                <a:latin typeface="+mn-lt"/>
              </a:rPr>
              <a:t> 1949 Convention on </a:t>
            </a:r>
            <a:r>
              <a:rPr lang="de-DE" sz="1800" b="1" i="0" u="none" strike="noStrike" dirty="0" err="1">
                <a:solidFill>
                  <a:srgbClr val="524E4E"/>
                </a:solidFill>
                <a:effectLst/>
                <a:latin typeface="+mn-lt"/>
              </a:rPr>
              <a:t>road</a:t>
            </a:r>
            <a:r>
              <a:rPr lang="de-DE" sz="1800" b="1" i="0" u="none" strike="noStrike" dirty="0">
                <a:solidFill>
                  <a:srgbClr val="524E4E"/>
                </a:solidFill>
                <a:effectLst/>
                <a:latin typeface="+mn-lt"/>
              </a:rPr>
              <a:t> </a:t>
            </a:r>
            <a:r>
              <a:rPr lang="de-DE" sz="1800" b="1" i="0" u="none" strike="noStrike" dirty="0" err="1">
                <a:solidFill>
                  <a:srgbClr val="524E4E"/>
                </a:solidFill>
                <a:effectLst/>
                <a:latin typeface="+mn-lt"/>
              </a:rPr>
              <a:t>traffic</a:t>
            </a:r>
            <a:r>
              <a:rPr lang="de-DE" sz="1800" b="1" i="0" u="none" strike="noStrike" dirty="0">
                <a:solidFill>
                  <a:srgbClr val="524E4E"/>
                </a:solidFill>
                <a:effectLst/>
                <a:latin typeface="+mn-lt"/>
              </a:rPr>
              <a:t> and </a:t>
            </a:r>
            <a:r>
              <a:rPr lang="de-DE" sz="1800" b="1" i="0" u="none" strike="noStrike" dirty="0" err="1">
                <a:solidFill>
                  <a:srgbClr val="524E4E"/>
                </a:solidFill>
                <a:effectLst/>
                <a:latin typeface="+mn-lt"/>
              </a:rPr>
              <a:t>the</a:t>
            </a:r>
            <a:r>
              <a:rPr lang="de-DE" sz="1800" b="1" i="0" u="none" strike="noStrike" dirty="0">
                <a:solidFill>
                  <a:srgbClr val="524E4E"/>
                </a:solidFill>
                <a:effectLst/>
                <a:latin typeface="+mn-lt"/>
              </a:rPr>
              <a:t> 1949 Protocol on </a:t>
            </a:r>
            <a:r>
              <a:rPr lang="de-DE" sz="1800" b="1" i="0" u="none" strike="noStrike" dirty="0" err="1">
                <a:solidFill>
                  <a:srgbClr val="524E4E"/>
                </a:solidFill>
                <a:effectLst/>
                <a:latin typeface="+mn-lt"/>
              </a:rPr>
              <a:t>road</a:t>
            </a:r>
            <a:r>
              <a:rPr lang="de-DE" sz="1800" b="1" i="0" u="none" strike="noStrike" dirty="0">
                <a:solidFill>
                  <a:srgbClr val="524E4E"/>
                </a:solidFill>
                <a:effectLst/>
                <a:latin typeface="+mn-lt"/>
              </a:rPr>
              <a:t> </a:t>
            </a:r>
            <a:r>
              <a:rPr lang="de-DE" sz="1800" b="1" i="0" u="none" strike="noStrike" dirty="0" err="1">
                <a:solidFill>
                  <a:srgbClr val="524E4E"/>
                </a:solidFill>
                <a:effectLst/>
                <a:latin typeface="+mn-lt"/>
              </a:rPr>
              <a:t>signs</a:t>
            </a:r>
            <a:r>
              <a:rPr lang="de-DE" sz="1800" b="1" i="0" u="none" strike="noStrike" dirty="0">
                <a:solidFill>
                  <a:srgbClr val="524E4E"/>
                </a:solidFill>
                <a:effectLst/>
                <a:latin typeface="+mn-lt"/>
              </a:rPr>
              <a:t> and </a:t>
            </a:r>
            <a:r>
              <a:rPr lang="de-DE" sz="1800" b="1" i="0" u="none" strike="noStrike" dirty="0" err="1">
                <a:solidFill>
                  <a:srgbClr val="524E4E"/>
                </a:solidFill>
                <a:effectLst/>
                <a:latin typeface="+mn-lt"/>
              </a:rPr>
              <a:t>signals</a:t>
            </a:r>
            <a:endParaRPr lang="de-DE" dirty="0">
              <a:latin typeface="+mn-lt"/>
            </a:endParaRPr>
          </a:p>
        </p:txBody>
      </p:sp>
      <p:sp>
        <p:nvSpPr>
          <p:cNvPr id="3" name="Inhaltsplatzhalter 2">
            <a:extLst>
              <a:ext uri="{FF2B5EF4-FFF2-40B4-BE49-F238E27FC236}">
                <a16:creationId xmlns:a16="http://schemas.microsoft.com/office/drawing/2014/main" id="{D97B3390-5B8C-02DA-6C4A-BB4560781A75}"/>
              </a:ext>
            </a:extLst>
          </p:cNvPr>
          <p:cNvSpPr>
            <a:spLocks noGrp="1"/>
          </p:cNvSpPr>
          <p:nvPr>
            <p:ph idx="1"/>
          </p:nvPr>
        </p:nvSpPr>
        <p:spPr/>
        <p:txBody>
          <a:bodyPr/>
          <a:lstStyle/>
          <a:p>
            <a:pPr marL="0" indent="0">
              <a:buNone/>
            </a:pPr>
            <a:r>
              <a:rPr lang="de-DE" sz="2800" dirty="0"/>
              <a:t>Ad Annex 1</a:t>
            </a:r>
          </a:p>
          <a:p>
            <a:pPr marL="0" indent="0">
              <a:buNone/>
            </a:pPr>
            <a:endParaRPr lang="de-DE" sz="2800" dirty="0"/>
          </a:p>
          <a:p>
            <a:pPr marL="0" indent="0">
              <a:lnSpc>
                <a:spcPct val="150000"/>
              </a:lnSpc>
              <a:buNone/>
            </a:pPr>
            <a:r>
              <a:rPr lang="de-DE" sz="2800" dirty="0" err="1"/>
              <a:t>Cycles</a:t>
            </a:r>
            <a:r>
              <a:rPr lang="de-DE" sz="2800" dirty="0"/>
              <a:t> </a:t>
            </a:r>
            <a:r>
              <a:rPr lang="de-DE" sz="2800" dirty="0" err="1"/>
              <a:t>fitted</a:t>
            </a:r>
            <a:r>
              <a:rPr lang="de-DE" sz="2800" dirty="0"/>
              <a:t> </a:t>
            </a:r>
            <a:r>
              <a:rPr lang="de-DE" sz="2800" dirty="0" err="1"/>
              <a:t>with</a:t>
            </a:r>
            <a:r>
              <a:rPr lang="de-DE" sz="2800" dirty="0"/>
              <a:t> an </a:t>
            </a:r>
            <a:r>
              <a:rPr lang="de-DE" sz="2800" dirty="0" err="1"/>
              <a:t>auxiliary</a:t>
            </a:r>
            <a:r>
              <a:rPr lang="de-DE" sz="2800" dirty="0"/>
              <a:t> </a:t>
            </a:r>
            <a:r>
              <a:rPr lang="de-DE" sz="2800" dirty="0" err="1"/>
              <a:t>motor</a:t>
            </a:r>
            <a:r>
              <a:rPr lang="de-DE" sz="2800" dirty="0"/>
              <a:t> will not </a:t>
            </a:r>
            <a:r>
              <a:rPr lang="de-DE" sz="2800" dirty="0" err="1"/>
              <a:t>be</a:t>
            </a:r>
            <a:r>
              <a:rPr lang="de-DE" sz="2800" dirty="0"/>
              <a:t> </a:t>
            </a:r>
            <a:r>
              <a:rPr lang="de-DE" sz="2800" dirty="0" err="1"/>
              <a:t>considered</a:t>
            </a:r>
            <a:r>
              <a:rPr lang="de-DE" sz="2800" dirty="0"/>
              <a:t> </a:t>
            </a:r>
            <a:r>
              <a:rPr lang="de-DE" sz="2800" dirty="0" err="1"/>
              <a:t>as</a:t>
            </a:r>
            <a:r>
              <a:rPr lang="de-DE" sz="2800" dirty="0"/>
              <a:t> </a:t>
            </a:r>
            <a:r>
              <a:rPr lang="de-DE" sz="2800" dirty="0" err="1"/>
              <a:t>motor</a:t>
            </a:r>
            <a:r>
              <a:rPr lang="de-DE" sz="2800" dirty="0"/>
              <a:t> </a:t>
            </a:r>
            <a:r>
              <a:rPr lang="de-DE" sz="2800" dirty="0" err="1"/>
              <a:t>vehicles</a:t>
            </a:r>
            <a:r>
              <a:rPr lang="de-DE" sz="2800" dirty="0"/>
              <a:t> </a:t>
            </a:r>
            <a:r>
              <a:rPr lang="de-DE" sz="2800" dirty="0" err="1"/>
              <a:t>provided</a:t>
            </a:r>
            <a:r>
              <a:rPr lang="de-DE" sz="2800" dirty="0"/>
              <a:t> </a:t>
            </a:r>
            <a:r>
              <a:rPr lang="de-DE" sz="2800" dirty="0" err="1"/>
              <a:t>that</a:t>
            </a:r>
            <a:r>
              <a:rPr lang="de-DE" sz="2800" dirty="0"/>
              <a:t> </a:t>
            </a:r>
            <a:r>
              <a:rPr lang="de-DE" sz="2800" dirty="0" err="1"/>
              <a:t>they</a:t>
            </a:r>
            <a:r>
              <a:rPr lang="de-DE" sz="2800" dirty="0"/>
              <a:t> </a:t>
            </a:r>
            <a:r>
              <a:rPr lang="de-DE" sz="2800" dirty="0" err="1"/>
              <a:t>have</a:t>
            </a:r>
            <a:r>
              <a:rPr lang="de-DE" sz="2800" dirty="0"/>
              <a:t> </a:t>
            </a:r>
            <a:r>
              <a:rPr lang="de-DE" sz="2800" dirty="0" err="1"/>
              <a:t>the</a:t>
            </a:r>
            <a:r>
              <a:rPr lang="de-DE" sz="2800" dirty="0"/>
              <a:t> normal </a:t>
            </a:r>
            <a:r>
              <a:rPr lang="de-DE" sz="2800" dirty="0" err="1"/>
              <a:t>characteristics</a:t>
            </a:r>
            <a:r>
              <a:rPr lang="de-DE" sz="2800" dirty="0"/>
              <a:t> </a:t>
            </a:r>
            <a:r>
              <a:rPr lang="de-DE" sz="2800" dirty="0" err="1"/>
              <a:t>of</a:t>
            </a:r>
            <a:r>
              <a:rPr lang="de-DE" sz="2800" dirty="0"/>
              <a:t> </a:t>
            </a:r>
            <a:r>
              <a:rPr lang="de-DE" sz="2800" dirty="0" err="1"/>
              <a:t>bicycles</a:t>
            </a:r>
            <a:r>
              <a:rPr lang="de-DE" sz="2800" dirty="0"/>
              <a:t> </a:t>
            </a:r>
            <a:r>
              <a:rPr lang="de-DE" sz="2800" dirty="0" err="1"/>
              <a:t>as</a:t>
            </a:r>
            <a:r>
              <a:rPr lang="de-DE" sz="2800" dirty="0"/>
              <a:t> </a:t>
            </a:r>
            <a:r>
              <a:rPr lang="de-DE" sz="2800" dirty="0" err="1"/>
              <a:t>to</a:t>
            </a:r>
            <a:r>
              <a:rPr lang="de-DE" sz="2800" dirty="0"/>
              <a:t> </a:t>
            </a:r>
            <a:r>
              <a:rPr lang="de-DE" sz="2800" dirty="0" err="1"/>
              <a:t>their</a:t>
            </a:r>
            <a:r>
              <a:rPr lang="de-DE" sz="2800" dirty="0"/>
              <a:t> </a:t>
            </a:r>
            <a:r>
              <a:rPr lang="de-DE" sz="2800" dirty="0" err="1"/>
              <a:t>performance</a:t>
            </a:r>
            <a:r>
              <a:rPr lang="de-DE" sz="2800" dirty="0"/>
              <a:t>.</a:t>
            </a:r>
          </a:p>
          <a:p>
            <a:pPr marL="0" indent="0">
              <a:buNone/>
            </a:pPr>
            <a:endParaRPr lang="de-DE" dirty="0"/>
          </a:p>
        </p:txBody>
      </p:sp>
      <p:sp>
        <p:nvSpPr>
          <p:cNvPr id="4" name="Fußzeilenplatzhalter 3">
            <a:extLst>
              <a:ext uri="{FF2B5EF4-FFF2-40B4-BE49-F238E27FC236}">
                <a16:creationId xmlns:a16="http://schemas.microsoft.com/office/drawing/2014/main" id="{7CB5ED72-4072-A9CF-3BE1-1ED710E0D541}"/>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ECECF3B8-2E91-64F6-A0DB-9F1551C278A4}"/>
              </a:ext>
            </a:extLst>
          </p:cNvPr>
          <p:cNvSpPr>
            <a:spLocks noGrp="1"/>
          </p:cNvSpPr>
          <p:nvPr>
            <p:ph type="dt" sz="half" idx="10"/>
          </p:nvPr>
        </p:nvSpPr>
        <p:spPr/>
        <p:txBody>
          <a:bodyPr/>
          <a:lstStyle/>
          <a:p>
            <a:fld id="{C894576B-9DEB-4972-A9A4-92F94B372231}" type="datetime1">
              <a:rPr lang="de-DE" smtClean="0"/>
              <a:t>16.09.24</a:t>
            </a:fld>
            <a:endParaRPr lang="de-DE"/>
          </a:p>
        </p:txBody>
      </p:sp>
      <p:sp>
        <p:nvSpPr>
          <p:cNvPr id="6" name="Nach oben gebogener Pfeil 5">
            <a:extLst>
              <a:ext uri="{FF2B5EF4-FFF2-40B4-BE49-F238E27FC236}">
                <a16:creationId xmlns:a16="http://schemas.microsoft.com/office/drawing/2014/main" id="{068592E2-D6C6-2819-A349-0D35A2C8C559}"/>
              </a:ext>
            </a:extLst>
          </p:cNvPr>
          <p:cNvSpPr/>
          <p:nvPr/>
        </p:nvSpPr>
        <p:spPr>
          <a:xfrm rot="5400000">
            <a:off x="2941160" y="5354686"/>
            <a:ext cx="938348"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933E131F-DFAE-B6C1-76F4-FB99A2F987A6}"/>
              </a:ext>
            </a:extLst>
          </p:cNvPr>
          <p:cNvSpPr txBox="1"/>
          <p:nvPr/>
        </p:nvSpPr>
        <p:spPr>
          <a:xfrm>
            <a:off x="3660706" y="5072452"/>
            <a:ext cx="1219200" cy="1446550"/>
          </a:xfrm>
          <a:prstGeom prst="rect">
            <a:avLst/>
          </a:prstGeom>
          <a:noFill/>
        </p:spPr>
        <p:txBody>
          <a:bodyPr wrap="square" rtlCol="0">
            <a:spAutoFit/>
          </a:bodyPr>
          <a:lstStyle/>
          <a:p>
            <a:r>
              <a:rPr lang="de-DE" sz="8800" dirty="0">
                <a:solidFill>
                  <a:srgbClr val="FF0000"/>
                </a:solidFill>
              </a:rPr>
              <a:t>?</a:t>
            </a:r>
          </a:p>
        </p:txBody>
      </p:sp>
    </p:spTree>
    <p:extLst>
      <p:ext uri="{BB962C8B-B14F-4D97-AF65-F5344CB8AC3E}">
        <p14:creationId xmlns:p14="http://schemas.microsoft.com/office/powerpoint/2010/main" val="247226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44BF35CB-C9D6-57A3-85C9-A8F2800AD590}"/>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5172E253-94BC-FF9E-DF38-0CCEB80FED72}"/>
              </a:ext>
            </a:extLst>
          </p:cNvPr>
          <p:cNvSpPr>
            <a:spLocks noGrp="1"/>
          </p:cNvSpPr>
          <p:nvPr>
            <p:ph type="dt" sz="half" idx="10"/>
          </p:nvPr>
        </p:nvSpPr>
        <p:spPr/>
        <p:txBody>
          <a:bodyPr/>
          <a:lstStyle/>
          <a:p>
            <a:fld id="{C894576B-9DEB-4972-A9A4-92F94B372231}" type="datetime1">
              <a:rPr lang="de-DE" smtClean="0"/>
              <a:t>16.09.24</a:t>
            </a:fld>
            <a:endParaRPr lang="de-DE"/>
          </a:p>
        </p:txBody>
      </p:sp>
      <p:pic>
        <p:nvPicPr>
          <p:cNvPr id="7" name="Grafik 6" descr="Ein Bild, das Karte, Atlas, Text enthält.&#10;&#10;Automatisch generierte Beschreibung">
            <a:extLst>
              <a:ext uri="{FF2B5EF4-FFF2-40B4-BE49-F238E27FC236}">
                <a16:creationId xmlns:a16="http://schemas.microsoft.com/office/drawing/2014/main" id="{0DAF95F4-3FD9-4F09-FD51-1F8C6559B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53" y="0"/>
            <a:ext cx="9853347" cy="6858000"/>
          </a:xfrm>
          <a:prstGeom prst="rect">
            <a:avLst/>
          </a:prstGeom>
        </p:spPr>
      </p:pic>
      <p:sp>
        <p:nvSpPr>
          <p:cNvPr id="9" name="Textfeld 8">
            <a:extLst>
              <a:ext uri="{FF2B5EF4-FFF2-40B4-BE49-F238E27FC236}">
                <a16:creationId xmlns:a16="http://schemas.microsoft.com/office/drawing/2014/main" id="{67F02EEF-0418-7762-2AAE-0378636186E4}"/>
              </a:ext>
            </a:extLst>
          </p:cNvPr>
          <p:cNvSpPr txBox="1"/>
          <p:nvPr/>
        </p:nvSpPr>
        <p:spPr>
          <a:xfrm>
            <a:off x="370114" y="2237944"/>
            <a:ext cx="3831772" cy="3360279"/>
          </a:xfrm>
          <a:prstGeom prst="rect">
            <a:avLst/>
          </a:prstGeom>
          <a:noFill/>
        </p:spPr>
        <p:txBody>
          <a:bodyPr wrap="square">
            <a:spAutoFit/>
          </a:bodyPr>
          <a:lstStyle/>
          <a:p>
            <a:pPr marL="0" indent="0">
              <a:buNone/>
            </a:pPr>
            <a:r>
              <a:rPr lang="de-DE" sz="1800" dirty="0"/>
              <a:t>Ad Annex 1</a:t>
            </a:r>
          </a:p>
          <a:p>
            <a:pPr marL="0" indent="0">
              <a:buNone/>
            </a:pPr>
            <a:endParaRPr lang="de-DE" sz="1800" dirty="0"/>
          </a:p>
          <a:p>
            <a:pPr marL="0" indent="0">
              <a:lnSpc>
                <a:spcPct val="150000"/>
              </a:lnSpc>
              <a:buNone/>
            </a:pPr>
            <a:r>
              <a:rPr lang="de-DE" sz="2000" dirty="0" err="1"/>
              <a:t>Cycles</a:t>
            </a:r>
            <a:r>
              <a:rPr lang="de-DE" sz="2000" dirty="0"/>
              <a:t> </a:t>
            </a:r>
            <a:r>
              <a:rPr lang="de-DE" sz="2000" dirty="0" err="1"/>
              <a:t>fitted</a:t>
            </a:r>
            <a:r>
              <a:rPr lang="de-DE" sz="2000" dirty="0"/>
              <a:t> </a:t>
            </a:r>
            <a:r>
              <a:rPr lang="de-DE" sz="2000" dirty="0" err="1"/>
              <a:t>with</a:t>
            </a:r>
            <a:r>
              <a:rPr lang="de-DE" sz="2000" dirty="0"/>
              <a:t> </a:t>
            </a:r>
            <a:r>
              <a:rPr lang="de-DE" sz="2000" u="sng" dirty="0"/>
              <a:t>an </a:t>
            </a:r>
            <a:r>
              <a:rPr lang="de-DE" sz="2000" u="sng" dirty="0" err="1"/>
              <a:t>auxiliary</a:t>
            </a:r>
            <a:r>
              <a:rPr lang="de-DE" sz="2000" u="sng" dirty="0"/>
              <a:t> </a:t>
            </a:r>
            <a:r>
              <a:rPr lang="de-DE" sz="2000" u="sng" dirty="0" err="1"/>
              <a:t>motor</a:t>
            </a:r>
            <a:r>
              <a:rPr lang="de-DE" sz="2000" dirty="0"/>
              <a:t> will not </a:t>
            </a:r>
            <a:r>
              <a:rPr lang="de-DE" sz="2000" dirty="0" err="1"/>
              <a:t>be</a:t>
            </a:r>
            <a:r>
              <a:rPr lang="de-DE" sz="2000" dirty="0"/>
              <a:t> </a:t>
            </a:r>
            <a:r>
              <a:rPr lang="de-DE" sz="2000" dirty="0" err="1"/>
              <a:t>considered</a:t>
            </a:r>
            <a:r>
              <a:rPr lang="de-DE" sz="2000" dirty="0"/>
              <a:t> </a:t>
            </a:r>
            <a:r>
              <a:rPr lang="de-DE" sz="2000" dirty="0" err="1"/>
              <a:t>as</a:t>
            </a:r>
            <a:r>
              <a:rPr lang="de-DE" sz="2000" dirty="0"/>
              <a:t> </a:t>
            </a:r>
            <a:r>
              <a:rPr lang="de-DE" sz="2000" dirty="0" err="1"/>
              <a:t>motor</a:t>
            </a:r>
            <a:r>
              <a:rPr lang="de-DE" sz="2000" dirty="0"/>
              <a:t> </a:t>
            </a:r>
            <a:r>
              <a:rPr lang="de-DE" sz="2000" dirty="0" err="1"/>
              <a:t>vehicles</a:t>
            </a:r>
            <a:r>
              <a:rPr lang="de-DE" sz="2000" dirty="0"/>
              <a:t> </a:t>
            </a:r>
            <a:r>
              <a:rPr lang="de-DE" sz="2000" dirty="0" err="1"/>
              <a:t>provided</a:t>
            </a:r>
            <a:r>
              <a:rPr lang="de-DE" sz="2000" dirty="0"/>
              <a:t> </a:t>
            </a:r>
            <a:r>
              <a:rPr lang="de-DE" sz="2000" dirty="0" err="1"/>
              <a:t>that</a:t>
            </a:r>
            <a:r>
              <a:rPr lang="de-DE" sz="2000" dirty="0"/>
              <a:t> </a:t>
            </a:r>
            <a:r>
              <a:rPr lang="de-DE" sz="2000" dirty="0" err="1"/>
              <a:t>they</a:t>
            </a:r>
            <a:r>
              <a:rPr lang="de-DE" sz="2000" dirty="0"/>
              <a:t> </a:t>
            </a:r>
            <a:r>
              <a:rPr lang="de-DE" sz="2000" dirty="0" err="1"/>
              <a:t>have</a:t>
            </a:r>
            <a:r>
              <a:rPr lang="de-DE" sz="2000" dirty="0"/>
              <a:t> </a:t>
            </a:r>
            <a:r>
              <a:rPr lang="de-DE" sz="2000" dirty="0" err="1"/>
              <a:t>the</a:t>
            </a:r>
            <a:r>
              <a:rPr lang="de-DE" sz="2000" dirty="0"/>
              <a:t> normal </a:t>
            </a:r>
            <a:r>
              <a:rPr lang="de-DE" sz="2000" dirty="0" err="1"/>
              <a:t>characteristics</a:t>
            </a:r>
            <a:r>
              <a:rPr lang="de-DE" sz="2000" dirty="0"/>
              <a:t> </a:t>
            </a:r>
            <a:r>
              <a:rPr lang="de-DE" sz="2000" dirty="0" err="1"/>
              <a:t>of</a:t>
            </a:r>
            <a:r>
              <a:rPr lang="de-DE" sz="2000" dirty="0"/>
              <a:t> </a:t>
            </a:r>
            <a:r>
              <a:rPr lang="de-DE" sz="2000" dirty="0" err="1"/>
              <a:t>bicycles</a:t>
            </a:r>
            <a:r>
              <a:rPr lang="de-DE" sz="2000" dirty="0"/>
              <a:t> </a:t>
            </a:r>
            <a:r>
              <a:rPr lang="de-DE" sz="2000" dirty="0" err="1"/>
              <a:t>as</a:t>
            </a:r>
            <a:r>
              <a:rPr lang="de-DE" sz="2000" dirty="0"/>
              <a:t> </a:t>
            </a:r>
            <a:r>
              <a:rPr lang="de-DE" sz="2000" dirty="0" err="1"/>
              <a:t>to</a:t>
            </a:r>
            <a:r>
              <a:rPr lang="de-DE" sz="2000" dirty="0"/>
              <a:t> </a:t>
            </a:r>
            <a:r>
              <a:rPr lang="de-DE" sz="2000" dirty="0" err="1"/>
              <a:t>their</a:t>
            </a:r>
            <a:r>
              <a:rPr lang="de-DE" sz="2000" dirty="0"/>
              <a:t> </a:t>
            </a:r>
            <a:r>
              <a:rPr lang="de-DE" sz="2000" dirty="0" err="1"/>
              <a:t>performance</a:t>
            </a:r>
            <a:r>
              <a:rPr lang="de-DE" sz="2000" dirty="0"/>
              <a:t>.</a:t>
            </a:r>
          </a:p>
        </p:txBody>
      </p:sp>
      <p:sp>
        <p:nvSpPr>
          <p:cNvPr id="11" name="Textfeld 10">
            <a:extLst>
              <a:ext uri="{FF2B5EF4-FFF2-40B4-BE49-F238E27FC236}">
                <a16:creationId xmlns:a16="http://schemas.microsoft.com/office/drawing/2014/main" id="{1DCB3D02-7B10-965C-1F2E-4B473C921FF8}"/>
              </a:ext>
            </a:extLst>
          </p:cNvPr>
          <p:cNvSpPr txBox="1"/>
          <p:nvPr/>
        </p:nvSpPr>
        <p:spPr>
          <a:xfrm>
            <a:off x="370114" y="369333"/>
            <a:ext cx="6096000" cy="923330"/>
          </a:xfrm>
          <a:prstGeom prst="rect">
            <a:avLst/>
          </a:prstGeom>
          <a:noFill/>
        </p:spPr>
        <p:txBody>
          <a:bodyPr wrap="square">
            <a:spAutoFit/>
          </a:bodyPr>
          <a:lstStyle/>
          <a:p>
            <a:r>
              <a:rPr lang="de-DE" sz="1800" b="1" i="0" u="none" strike="noStrike" dirty="0">
                <a:solidFill>
                  <a:srgbClr val="524E4E"/>
                </a:solidFill>
                <a:effectLst/>
                <a:latin typeface="+mn-lt"/>
              </a:rPr>
              <a:t>European Agreement </a:t>
            </a:r>
            <a:r>
              <a:rPr lang="de-DE" sz="1800" b="1" i="0" u="none" strike="noStrike" dirty="0" err="1">
                <a:solidFill>
                  <a:srgbClr val="524E4E"/>
                </a:solidFill>
                <a:effectLst/>
                <a:latin typeface="+mn-lt"/>
              </a:rPr>
              <a:t>supplementing</a:t>
            </a:r>
            <a:r>
              <a:rPr lang="de-DE" sz="1800" b="1" i="0" u="none" strike="noStrike" dirty="0">
                <a:solidFill>
                  <a:srgbClr val="524E4E"/>
                </a:solidFill>
                <a:effectLst/>
                <a:latin typeface="+mn-lt"/>
              </a:rPr>
              <a:t> </a:t>
            </a:r>
            <a:r>
              <a:rPr lang="de-DE" sz="1800" b="1" i="0" u="none" strike="noStrike" dirty="0" err="1">
                <a:solidFill>
                  <a:srgbClr val="524E4E"/>
                </a:solidFill>
                <a:effectLst/>
                <a:latin typeface="+mn-lt"/>
              </a:rPr>
              <a:t>the</a:t>
            </a:r>
            <a:r>
              <a:rPr lang="de-DE" sz="1800" b="1" i="0" u="none" strike="noStrike" dirty="0">
                <a:solidFill>
                  <a:srgbClr val="524E4E"/>
                </a:solidFill>
                <a:effectLst/>
                <a:latin typeface="+mn-lt"/>
              </a:rPr>
              <a:t> 1949 Convention on </a:t>
            </a:r>
            <a:r>
              <a:rPr lang="de-DE" sz="1800" b="1" i="0" u="none" strike="noStrike" dirty="0" err="1">
                <a:solidFill>
                  <a:srgbClr val="524E4E"/>
                </a:solidFill>
                <a:effectLst/>
                <a:latin typeface="+mn-lt"/>
              </a:rPr>
              <a:t>road</a:t>
            </a:r>
            <a:r>
              <a:rPr lang="de-DE" sz="1800" b="1" i="0" u="none" strike="noStrike" dirty="0">
                <a:solidFill>
                  <a:srgbClr val="524E4E"/>
                </a:solidFill>
                <a:effectLst/>
                <a:latin typeface="+mn-lt"/>
              </a:rPr>
              <a:t> </a:t>
            </a:r>
            <a:r>
              <a:rPr lang="de-DE" sz="1800" b="1" i="0" u="none" strike="noStrike" dirty="0" err="1">
                <a:solidFill>
                  <a:srgbClr val="524E4E"/>
                </a:solidFill>
                <a:effectLst/>
                <a:latin typeface="+mn-lt"/>
              </a:rPr>
              <a:t>traffic</a:t>
            </a:r>
            <a:r>
              <a:rPr lang="de-DE" sz="1800" b="1" i="0" u="none" strike="noStrike" dirty="0">
                <a:solidFill>
                  <a:srgbClr val="524E4E"/>
                </a:solidFill>
                <a:effectLst/>
                <a:latin typeface="+mn-lt"/>
              </a:rPr>
              <a:t> and </a:t>
            </a:r>
            <a:r>
              <a:rPr lang="de-DE" sz="1800" b="1" i="0" u="none" strike="noStrike" dirty="0" err="1">
                <a:solidFill>
                  <a:srgbClr val="524E4E"/>
                </a:solidFill>
                <a:effectLst/>
                <a:latin typeface="+mn-lt"/>
              </a:rPr>
              <a:t>the</a:t>
            </a:r>
            <a:r>
              <a:rPr lang="de-DE" sz="1800" b="1" i="0" u="none" strike="noStrike" dirty="0">
                <a:solidFill>
                  <a:srgbClr val="524E4E"/>
                </a:solidFill>
                <a:effectLst/>
                <a:latin typeface="+mn-lt"/>
              </a:rPr>
              <a:t> 1949 Protocol on </a:t>
            </a:r>
            <a:r>
              <a:rPr lang="de-DE" sz="1800" b="1" i="0" u="none" strike="noStrike" dirty="0" err="1">
                <a:solidFill>
                  <a:srgbClr val="524E4E"/>
                </a:solidFill>
                <a:effectLst/>
                <a:latin typeface="+mn-lt"/>
              </a:rPr>
              <a:t>road</a:t>
            </a:r>
            <a:r>
              <a:rPr lang="de-DE" sz="1800" b="1" i="0" u="none" strike="noStrike" dirty="0">
                <a:solidFill>
                  <a:srgbClr val="524E4E"/>
                </a:solidFill>
                <a:effectLst/>
                <a:latin typeface="+mn-lt"/>
              </a:rPr>
              <a:t> </a:t>
            </a:r>
            <a:r>
              <a:rPr lang="de-DE" sz="1800" b="1" i="0" u="none" strike="noStrike" dirty="0" err="1">
                <a:solidFill>
                  <a:srgbClr val="524E4E"/>
                </a:solidFill>
                <a:effectLst/>
                <a:latin typeface="+mn-lt"/>
              </a:rPr>
              <a:t>signs</a:t>
            </a:r>
            <a:r>
              <a:rPr lang="de-DE" sz="1800" b="1" i="0" u="none" strike="noStrike" dirty="0">
                <a:solidFill>
                  <a:srgbClr val="524E4E"/>
                </a:solidFill>
                <a:effectLst/>
                <a:latin typeface="+mn-lt"/>
              </a:rPr>
              <a:t> and </a:t>
            </a:r>
            <a:r>
              <a:rPr lang="de-DE" sz="1800" b="1" i="0" u="none" strike="noStrike" dirty="0" err="1">
                <a:solidFill>
                  <a:srgbClr val="524E4E"/>
                </a:solidFill>
                <a:effectLst/>
                <a:latin typeface="+mn-lt"/>
              </a:rPr>
              <a:t>signals</a:t>
            </a:r>
            <a:endParaRPr lang="de-DE" dirty="0"/>
          </a:p>
        </p:txBody>
      </p:sp>
      <p:sp>
        <p:nvSpPr>
          <p:cNvPr id="12" name="Nach oben gebogener Pfeil 11">
            <a:extLst>
              <a:ext uri="{FF2B5EF4-FFF2-40B4-BE49-F238E27FC236}">
                <a16:creationId xmlns:a16="http://schemas.microsoft.com/office/drawing/2014/main" id="{7186D7EC-264D-025D-6FCC-A7E3319D3328}"/>
              </a:ext>
            </a:extLst>
          </p:cNvPr>
          <p:cNvSpPr/>
          <p:nvPr/>
        </p:nvSpPr>
        <p:spPr>
          <a:xfrm rot="5400000">
            <a:off x="2120926" y="5632661"/>
            <a:ext cx="665426"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61812B0C-0E0D-A572-D859-C7C6D99BEC4C}"/>
              </a:ext>
            </a:extLst>
          </p:cNvPr>
          <p:cNvSpPr txBox="1"/>
          <p:nvPr/>
        </p:nvSpPr>
        <p:spPr>
          <a:xfrm>
            <a:off x="2685005" y="5298881"/>
            <a:ext cx="1219200" cy="1446550"/>
          </a:xfrm>
          <a:prstGeom prst="rect">
            <a:avLst/>
          </a:prstGeom>
          <a:noFill/>
        </p:spPr>
        <p:txBody>
          <a:bodyPr wrap="square" rtlCol="0">
            <a:spAutoFit/>
          </a:bodyPr>
          <a:lstStyle/>
          <a:p>
            <a:r>
              <a:rPr lang="de-DE" sz="8800" dirty="0">
                <a:solidFill>
                  <a:srgbClr val="FF0000"/>
                </a:solidFill>
              </a:rPr>
              <a:t>?</a:t>
            </a:r>
          </a:p>
        </p:txBody>
      </p:sp>
    </p:spTree>
    <p:extLst>
      <p:ext uri="{BB962C8B-B14F-4D97-AF65-F5344CB8AC3E}">
        <p14:creationId xmlns:p14="http://schemas.microsoft.com/office/powerpoint/2010/main" val="123055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DDCE9E-B9F0-0D50-F72B-CF7B5755591A}"/>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7D9BE495-E63E-B1E0-8CC6-01C757F38A44}"/>
              </a:ext>
            </a:extLst>
          </p:cNvPr>
          <p:cNvSpPr>
            <a:spLocks noGrp="1"/>
          </p:cNvSpPr>
          <p:nvPr>
            <p:ph type="dt" sz="half" idx="10"/>
          </p:nvPr>
        </p:nvSpPr>
        <p:spPr/>
        <p:txBody>
          <a:bodyPr/>
          <a:lstStyle/>
          <a:p>
            <a:fld id="{9CB489AA-97FA-4896-94FF-8D148CAE9338}" type="datetime1">
              <a:rPr lang="de-DE" smtClean="0"/>
              <a:t>16.09.24</a:t>
            </a:fld>
            <a:endParaRPr lang="de-DE" dirty="0"/>
          </a:p>
        </p:txBody>
      </p:sp>
      <p:sp>
        <p:nvSpPr>
          <p:cNvPr id="8" name="Textfeld 7">
            <a:extLst>
              <a:ext uri="{FF2B5EF4-FFF2-40B4-BE49-F238E27FC236}">
                <a16:creationId xmlns:a16="http://schemas.microsoft.com/office/drawing/2014/main" id="{1CCC54C1-BA56-2854-A6E9-B069963ED3DF}"/>
              </a:ext>
            </a:extLst>
          </p:cNvPr>
          <p:cNvSpPr txBox="1"/>
          <p:nvPr/>
        </p:nvSpPr>
        <p:spPr>
          <a:xfrm>
            <a:off x="2817264" y="6187446"/>
            <a:ext cx="6096000" cy="261610"/>
          </a:xfrm>
          <a:prstGeom prst="rect">
            <a:avLst/>
          </a:prstGeom>
          <a:noFill/>
        </p:spPr>
        <p:txBody>
          <a:bodyPr wrap="square">
            <a:spAutoFit/>
          </a:bodyPr>
          <a:lstStyle/>
          <a:p>
            <a:r>
              <a:rPr lang="de-DE" sz="1100" dirty="0" err="1">
                <a:solidFill>
                  <a:srgbClr val="000000"/>
                </a:solidFill>
              </a:rPr>
              <a:t>jobs.movebybike.com</a:t>
            </a:r>
            <a:r>
              <a:rPr lang="de-DE" sz="1100" dirty="0">
                <a:solidFill>
                  <a:srgbClr val="000000"/>
                </a:solidFill>
              </a:rPr>
              <a:t>/</a:t>
            </a:r>
            <a:r>
              <a:rPr lang="de-DE" sz="1100" dirty="0" err="1">
                <a:solidFill>
                  <a:srgbClr val="000000"/>
                </a:solidFill>
              </a:rPr>
              <a:t>departments</a:t>
            </a:r>
            <a:r>
              <a:rPr lang="de-DE" sz="1100" dirty="0">
                <a:solidFill>
                  <a:srgbClr val="000000"/>
                </a:solidFill>
              </a:rPr>
              <a:t>/stockholm-riders</a:t>
            </a:r>
            <a:endParaRPr lang="de-DE" sz="1100" dirty="0"/>
          </a:p>
        </p:txBody>
      </p:sp>
      <p:sp>
        <p:nvSpPr>
          <p:cNvPr id="3" name="Titel 2">
            <a:extLst>
              <a:ext uri="{FF2B5EF4-FFF2-40B4-BE49-F238E27FC236}">
                <a16:creationId xmlns:a16="http://schemas.microsoft.com/office/drawing/2014/main" id="{D4A86822-0328-AAF6-415B-003BC1DBBD52}"/>
              </a:ext>
            </a:extLst>
          </p:cNvPr>
          <p:cNvSpPr>
            <a:spLocks noGrp="1"/>
          </p:cNvSpPr>
          <p:nvPr>
            <p:ph type="title"/>
          </p:nvPr>
        </p:nvSpPr>
        <p:spPr/>
        <p:txBody>
          <a:bodyPr/>
          <a:lstStyle/>
          <a:p>
            <a:endParaRPr lang="de-DE"/>
          </a:p>
        </p:txBody>
      </p:sp>
      <p:pic>
        <p:nvPicPr>
          <p:cNvPr id="1026" name="Picture 2">
            <a:extLst>
              <a:ext uri="{FF2B5EF4-FFF2-40B4-BE49-F238E27FC236}">
                <a16:creationId xmlns:a16="http://schemas.microsoft.com/office/drawing/2014/main" id="{E36D5526-4C53-B1A6-8343-322BA321D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00" b="10500"/>
          <a:stretch/>
        </p:blipFill>
        <p:spPr bwMode="auto">
          <a:xfrm>
            <a:off x="0" y="-7200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1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DC236D97-9B5A-632E-4CEF-1C2366F7F5FE}"/>
              </a:ext>
            </a:extLst>
          </p:cNvPr>
          <p:cNvSpPr>
            <a:spLocks noGrp="1"/>
          </p:cNvSpPr>
          <p:nvPr>
            <p:ph type="title"/>
          </p:nvPr>
        </p:nvSpPr>
        <p:spPr/>
        <p:txBody>
          <a:bodyPr/>
          <a:lstStyle/>
          <a:p>
            <a:r>
              <a:rPr lang="de-DE" dirty="0"/>
              <a:t>Back in 1956 </a:t>
            </a:r>
            <a:r>
              <a:rPr lang="de-DE" dirty="0" err="1"/>
              <a:t>life</a:t>
            </a:r>
            <a:r>
              <a:rPr lang="de-DE" dirty="0"/>
              <a:t> was easy …</a:t>
            </a:r>
          </a:p>
        </p:txBody>
      </p:sp>
      <p:sp>
        <p:nvSpPr>
          <p:cNvPr id="4" name="Datumsplatzhalter 3">
            <a:extLst>
              <a:ext uri="{FF2B5EF4-FFF2-40B4-BE49-F238E27FC236}">
                <a16:creationId xmlns:a16="http://schemas.microsoft.com/office/drawing/2014/main" id="{77F7E4FE-748B-ECC8-5FD3-5006404A5070}"/>
              </a:ext>
            </a:extLst>
          </p:cNvPr>
          <p:cNvSpPr>
            <a:spLocks noGrp="1"/>
          </p:cNvSpPr>
          <p:nvPr>
            <p:ph type="dt" sz="half" idx="10"/>
          </p:nvPr>
        </p:nvSpPr>
        <p:spPr/>
        <p:txBody>
          <a:bodyPr/>
          <a:lstStyle/>
          <a:p>
            <a:fld id="{9CB489AA-97FA-4896-94FF-8D148CAE9338}" type="datetime1">
              <a:rPr lang="de-DE" smtClean="0"/>
              <a:t>16.09.24</a:t>
            </a:fld>
            <a:endParaRPr lang="de-DE" dirty="0"/>
          </a:p>
        </p:txBody>
      </p:sp>
      <p:sp>
        <p:nvSpPr>
          <p:cNvPr id="8" name="Textfeld 7">
            <a:extLst>
              <a:ext uri="{FF2B5EF4-FFF2-40B4-BE49-F238E27FC236}">
                <a16:creationId xmlns:a16="http://schemas.microsoft.com/office/drawing/2014/main" id="{7373A1D8-99A6-ECDE-0932-031717D6BF43}"/>
              </a:ext>
            </a:extLst>
          </p:cNvPr>
          <p:cNvSpPr txBox="1"/>
          <p:nvPr/>
        </p:nvSpPr>
        <p:spPr>
          <a:xfrm>
            <a:off x="2817264" y="6187446"/>
            <a:ext cx="6096000" cy="261610"/>
          </a:xfrm>
          <a:prstGeom prst="rect">
            <a:avLst/>
          </a:prstGeom>
          <a:noFill/>
        </p:spPr>
        <p:txBody>
          <a:bodyPr wrap="square">
            <a:spAutoFit/>
          </a:bodyPr>
          <a:lstStyle/>
          <a:p>
            <a:r>
              <a:rPr lang="de-DE" sz="1100" dirty="0" err="1"/>
              <a:t>pixabay.com</a:t>
            </a:r>
            <a:r>
              <a:rPr lang="de-DE" sz="1100" dirty="0"/>
              <a:t>/de/</a:t>
            </a:r>
            <a:r>
              <a:rPr lang="de-DE" sz="1100" dirty="0" err="1"/>
              <a:t>photos</a:t>
            </a:r>
            <a:r>
              <a:rPr lang="de-DE" sz="1100" dirty="0"/>
              <a:t>/büssing-8000s-lkw-1956-4050825/</a:t>
            </a:r>
          </a:p>
        </p:txBody>
      </p:sp>
      <p:pic>
        <p:nvPicPr>
          <p:cNvPr id="10" name="Grafik 9" descr="Ein Bild, das Transport, Fahrzeug, Landfahrzeug, Rad enthält.&#10;&#10;Automatisch generierte Beschreibung">
            <a:extLst>
              <a:ext uri="{FF2B5EF4-FFF2-40B4-BE49-F238E27FC236}">
                <a16:creationId xmlns:a16="http://schemas.microsoft.com/office/drawing/2014/main" id="{B0C5EAEC-B3B3-7D12-6557-009582159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58" y="63725"/>
            <a:ext cx="10047514" cy="6342493"/>
          </a:xfrm>
          <a:prstGeom prst="rect">
            <a:avLst/>
          </a:prstGeom>
        </p:spPr>
      </p:pic>
    </p:spTree>
    <p:extLst>
      <p:ext uri="{BB962C8B-B14F-4D97-AF65-F5344CB8AC3E}">
        <p14:creationId xmlns:p14="http://schemas.microsoft.com/office/powerpoint/2010/main" val="392117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80D82-8E6E-4B23-FDF2-88049364E06C}"/>
              </a:ext>
            </a:extLst>
          </p:cNvPr>
          <p:cNvSpPr>
            <a:spLocks noGrp="1"/>
          </p:cNvSpPr>
          <p:nvPr>
            <p:ph type="title"/>
          </p:nvPr>
        </p:nvSpPr>
        <p:spPr/>
        <p:txBody>
          <a:bodyPr/>
          <a:lstStyle/>
          <a:p>
            <a:r>
              <a:rPr lang="de-DE" dirty="0"/>
              <a:t>Summary </a:t>
            </a:r>
            <a:r>
              <a:rPr lang="de-DE" dirty="0" err="1"/>
              <a:t>for</a:t>
            </a:r>
            <a:r>
              <a:rPr lang="de-DE" dirty="0"/>
              <a:t> </a:t>
            </a:r>
            <a:r>
              <a:rPr lang="de-DE" dirty="0" err="1"/>
              <a:t>the</a:t>
            </a:r>
            <a:r>
              <a:rPr lang="de-DE" dirty="0"/>
              <a:t> 1949 Convention</a:t>
            </a:r>
          </a:p>
        </p:txBody>
      </p:sp>
      <p:sp>
        <p:nvSpPr>
          <p:cNvPr id="3" name="Inhaltsplatzhalter 2">
            <a:extLst>
              <a:ext uri="{FF2B5EF4-FFF2-40B4-BE49-F238E27FC236}">
                <a16:creationId xmlns:a16="http://schemas.microsoft.com/office/drawing/2014/main" id="{2FDF693F-AB28-EC9F-54FB-765142F218E4}"/>
              </a:ext>
            </a:extLst>
          </p:cNvPr>
          <p:cNvSpPr>
            <a:spLocks noGrp="1"/>
          </p:cNvSpPr>
          <p:nvPr>
            <p:ph idx="1"/>
          </p:nvPr>
        </p:nvSpPr>
        <p:spPr/>
        <p:txBody>
          <a:bodyPr/>
          <a:lstStyle/>
          <a:p>
            <a:r>
              <a:rPr lang="de-DE" dirty="0" err="1"/>
              <a:t>No</a:t>
            </a:r>
            <a:r>
              <a:rPr lang="de-DE" dirty="0"/>
              <a:t> </a:t>
            </a:r>
            <a:r>
              <a:rPr lang="de-DE" dirty="0" err="1"/>
              <a:t>train</a:t>
            </a:r>
            <a:r>
              <a:rPr lang="de-DE" dirty="0"/>
              <a:t> </a:t>
            </a:r>
            <a:r>
              <a:rPr lang="de-DE" dirty="0" err="1"/>
              <a:t>or</a:t>
            </a:r>
            <a:r>
              <a:rPr lang="de-DE" dirty="0"/>
              <a:t> </a:t>
            </a:r>
            <a:r>
              <a:rPr lang="de-DE" dirty="0" err="1"/>
              <a:t>tram</a:t>
            </a:r>
            <a:endParaRPr lang="de-DE" dirty="0"/>
          </a:p>
          <a:p>
            <a:r>
              <a:rPr lang="de-DE" dirty="0"/>
              <a:t>Maybe </a:t>
            </a:r>
            <a:r>
              <a:rPr lang="de-DE" dirty="0" err="1"/>
              <a:t>trolley</a:t>
            </a:r>
            <a:r>
              <a:rPr lang="de-DE" dirty="0"/>
              <a:t>-truck</a:t>
            </a:r>
          </a:p>
          <a:p>
            <a:r>
              <a:rPr lang="de-DE" dirty="0"/>
              <a:t>H2 </a:t>
            </a:r>
            <a:r>
              <a:rPr lang="de-DE" dirty="0" err="1"/>
              <a:t>combustion</a:t>
            </a:r>
            <a:r>
              <a:rPr lang="de-DE" dirty="0"/>
              <a:t> </a:t>
            </a:r>
            <a:r>
              <a:rPr lang="de-DE" dirty="0" err="1"/>
              <a:t>covered</a:t>
            </a:r>
            <a:endParaRPr lang="de-DE" dirty="0"/>
          </a:p>
          <a:p>
            <a:r>
              <a:rPr lang="de-DE" dirty="0"/>
              <a:t>H2 </a:t>
            </a:r>
            <a:r>
              <a:rPr lang="de-DE" dirty="0" err="1"/>
              <a:t>fuel</a:t>
            </a:r>
            <a:r>
              <a:rPr lang="de-DE" dirty="0"/>
              <a:t> </a:t>
            </a:r>
            <a:r>
              <a:rPr lang="de-DE" dirty="0" err="1"/>
              <a:t>cell</a:t>
            </a:r>
            <a:r>
              <a:rPr lang="de-DE" dirty="0"/>
              <a:t> </a:t>
            </a:r>
            <a:r>
              <a:rPr lang="de-DE" dirty="0" err="1"/>
              <a:t>unclear</a:t>
            </a:r>
            <a:endParaRPr lang="de-DE" dirty="0"/>
          </a:p>
          <a:p>
            <a:r>
              <a:rPr lang="de-DE" dirty="0"/>
              <a:t>E-Bike … </a:t>
            </a:r>
            <a:r>
              <a:rPr lang="de-DE" dirty="0" err="1"/>
              <a:t>it‘s</a:t>
            </a:r>
            <a:r>
              <a:rPr lang="de-DE" dirty="0"/>
              <a:t> </a:t>
            </a:r>
            <a:r>
              <a:rPr lang="de-DE" dirty="0" err="1"/>
              <a:t>complicated</a:t>
            </a:r>
            <a:endParaRPr lang="de-DE" dirty="0"/>
          </a:p>
        </p:txBody>
      </p:sp>
      <p:sp>
        <p:nvSpPr>
          <p:cNvPr id="4" name="Fußzeilenplatzhalter 3">
            <a:extLst>
              <a:ext uri="{FF2B5EF4-FFF2-40B4-BE49-F238E27FC236}">
                <a16:creationId xmlns:a16="http://schemas.microsoft.com/office/drawing/2014/main" id="{A765416B-2CD7-F622-D257-03E72F57E493}"/>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11A3B751-BFD5-7021-16F9-40CCE1AEA85F}"/>
              </a:ext>
            </a:extLst>
          </p:cNvPr>
          <p:cNvSpPr>
            <a:spLocks noGrp="1"/>
          </p:cNvSpPr>
          <p:nvPr>
            <p:ph type="dt" sz="half" idx="10"/>
          </p:nvPr>
        </p:nvSpPr>
        <p:spPr/>
        <p:txBody>
          <a:bodyPr/>
          <a:lstStyle/>
          <a:p>
            <a:fld id="{C894576B-9DEB-4972-A9A4-92F94B372231}" type="datetime1">
              <a:rPr lang="de-DE" smtClean="0"/>
              <a:t>16.09.24</a:t>
            </a:fld>
            <a:endParaRPr lang="de-DE"/>
          </a:p>
        </p:txBody>
      </p:sp>
    </p:spTree>
    <p:extLst>
      <p:ext uri="{BB962C8B-B14F-4D97-AF65-F5344CB8AC3E}">
        <p14:creationId xmlns:p14="http://schemas.microsoft.com/office/powerpoint/2010/main" val="4178597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Karte, Atlas, Text enthält.&#10;&#10;Automatisch generierte Beschreibung">
            <a:extLst>
              <a:ext uri="{FF2B5EF4-FFF2-40B4-BE49-F238E27FC236}">
                <a16:creationId xmlns:a16="http://schemas.microsoft.com/office/drawing/2014/main" id="{09F5C5B9-3EBF-1061-2A5E-FA7AC0D23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53" y="0"/>
            <a:ext cx="9853347" cy="6858000"/>
          </a:xfrm>
          <a:prstGeom prst="rect">
            <a:avLst/>
          </a:prstGeom>
        </p:spPr>
      </p:pic>
      <p:sp>
        <p:nvSpPr>
          <p:cNvPr id="2" name="Titel 1"/>
          <p:cNvSpPr>
            <a:spLocks noGrp="1"/>
          </p:cNvSpPr>
          <p:nvPr>
            <p:ph type="title"/>
          </p:nvPr>
        </p:nvSpPr>
        <p:spPr/>
        <p:txBody>
          <a:bodyPr>
            <a:normAutofit/>
          </a:bodyPr>
          <a:lstStyle/>
          <a:p>
            <a:r>
              <a:rPr lang="de-DE" b="1" dirty="0"/>
              <a:t>Convention on Road Traffic, Vienna, 8.11.1968</a:t>
            </a:r>
            <a:br>
              <a:rPr lang="de-DE" b="1" dirty="0"/>
            </a:br>
            <a:endParaRPr lang="de-DE" dirty="0"/>
          </a:p>
        </p:txBody>
      </p:sp>
      <p:sp>
        <p:nvSpPr>
          <p:cNvPr id="3" name="Inhaltsplatzhalter 2"/>
          <p:cNvSpPr>
            <a:spLocks noGrp="1"/>
          </p:cNvSpPr>
          <p:nvPr>
            <p:ph idx="1"/>
          </p:nvPr>
        </p:nvSpPr>
        <p:spPr>
          <a:xfrm>
            <a:off x="479426" y="2004060"/>
            <a:ext cx="3763122" cy="4161790"/>
          </a:xfrm>
        </p:spPr>
        <p:txBody>
          <a:bodyPr>
            <a:normAutofit/>
          </a:bodyPr>
          <a:lstStyle/>
          <a:p>
            <a:pPr marL="0" indent="0" algn="just">
              <a:buNone/>
            </a:pPr>
            <a:r>
              <a:rPr lang="de-DE" dirty="0" err="1"/>
              <a:t>Article</a:t>
            </a:r>
            <a:r>
              <a:rPr lang="de-DE" dirty="0"/>
              <a:t> 48</a:t>
            </a:r>
          </a:p>
          <a:p>
            <a:pPr marL="0" indent="0" algn="just">
              <a:lnSpc>
                <a:spcPct val="150000"/>
              </a:lnSpc>
              <a:buNone/>
            </a:pPr>
            <a:r>
              <a:rPr lang="de-DE" dirty="0"/>
              <a:t>Upon </a:t>
            </a:r>
            <a:r>
              <a:rPr lang="de-DE" dirty="0" err="1"/>
              <a:t>its</a:t>
            </a:r>
            <a:r>
              <a:rPr lang="de-DE" dirty="0"/>
              <a:t> </a:t>
            </a:r>
            <a:r>
              <a:rPr lang="de-DE" dirty="0" err="1"/>
              <a:t>entry</a:t>
            </a:r>
            <a:r>
              <a:rPr lang="de-DE" dirty="0"/>
              <a:t> </a:t>
            </a:r>
            <a:r>
              <a:rPr lang="de-DE" dirty="0" err="1"/>
              <a:t>into</a:t>
            </a:r>
            <a:r>
              <a:rPr lang="de-DE" dirty="0"/>
              <a:t> </a:t>
            </a:r>
            <a:r>
              <a:rPr lang="de-DE" dirty="0" err="1"/>
              <a:t>force</a:t>
            </a:r>
            <a:r>
              <a:rPr lang="de-DE" dirty="0"/>
              <a:t>, </a:t>
            </a:r>
            <a:r>
              <a:rPr lang="de-DE" dirty="0" err="1"/>
              <a:t>this</a:t>
            </a:r>
            <a:r>
              <a:rPr lang="de-DE" dirty="0"/>
              <a:t> Convention </a:t>
            </a:r>
            <a:r>
              <a:rPr lang="de-DE" dirty="0" err="1"/>
              <a:t>shall</a:t>
            </a:r>
            <a:r>
              <a:rPr lang="de-DE" dirty="0"/>
              <a:t> </a:t>
            </a:r>
            <a:r>
              <a:rPr lang="de-DE" dirty="0" err="1"/>
              <a:t>terminate</a:t>
            </a:r>
            <a:r>
              <a:rPr lang="de-DE" dirty="0"/>
              <a:t> and </a:t>
            </a:r>
            <a:r>
              <a:rPr lang="de-DE" dirty="0" err="1"/>
              <a:t>replace</a:t>
            </a:r>
            <a:r>
              <a:rPr lang="de-DE" dirty="0"/>
              <a:t>, in </a:t>
            </a:r>
            <a:r>
              <a:rPr lang="de-DE" dirty="0" err="1"/>
              <a:t>relations</a:t>
            </a:r>
            <a:r>
              <a:rPr lang="de-DE" dirty="0"/>
              <a:t> </a:t>
            </a:r>
            <a:r>
              <a:rPr lang="de-DE" dirty="0" err="1"/>
              <a:t>between</a:t>
            </a:r>
            <a:r>
              <a:rPr lang="de-DE" dirty="0"/>
              <a:t> </a:t>
            </a:r>
            <a:r>
              <a:rPr lang="de-DE" dirty="0" err="1"/>
              <a:t>the</a:t>
            </a:r>
            <a:r>
              <a:rPr lang="de-DE" dirty="0"/>
              <a:t> </a:t>
            </a:r>
            <a:r>
              <a:rPr lang="de-DE" dirty="0" err="1"/>
              <a:t>Contracting</a:t>
            </a:r>
            <a:r>
              <a:rPr lang="de-DE" dirty="0"/>
              <a:t> </a:t>
            </a:r>
            <a:r>
              <a:rPr lang="de-DE" dirty="0" err="1"/>
              <a:t>Parties</a:t>
            </a:r>
            <a:r>
              <a:rPr lang="de-DE" dirty="0"/>
              <a:t>, … and </a:t>
            </a:r>
            <a:r>
              <a:rPr lang="de-DE" dirty="0" err="1"/>
              <a:t>the</a:t>
            </a:r>
            <a:r>
              <a:rPr lang="de-DE" dirty="0"/>
              <a:t> Convention on Road Traffic, </a:t>
            </a:r>
            <a:r>
              <a:rPr lang="de-DE" dirty="0" err="1"/>
              <a:t>opened</a:t>
            </a:r>
            <a:r>
              <a:rPr lang="de-DE" dirty="0"/>
              <a:t> </a:t>
            </a:r>
            <a:r>
              <a:rPr lang="de-DE" dirty="0" err="1"/>
              <a:t>for</a:t>
            </a:r>
            <a:r>
              <a:rPr lang="de-DE" dirty="0"/>
              <a:t> </a:t>
            </a:r>
            <a:r>
              <a:rPr lang="de-DE" dirty="0" err="1"/>
              <a:t>signature</a:t>
            </a:r>
            <a:r>
              <a:rPr lang="de-DE" dirty="0"/>
              <a:t> at Geneva on 19 September 1949.</a:t>
            </a:r>
          </a:p>
        </p:txBody>
      </p:sp>
    </p:spTree>
    <p:extLst>
      <p:ext uri="{BB962C8B-B14F-4D97-AF65-F5344CB8AC3E}">
        <p14:creationId xmlns:p14="http://schemas.microsoft.com/office/powerpoint/2010/main" val="2317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A6A8-7868-5AA0-0705-4F52462878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AAA71F-1452-AA90-41BD-A571C9DADF2F}"/>
              </a:ext>
            </a:extLst>
          </p:cNvPr>
          <p:cNvSpPr>
            <a:spLocks noGrp="1"/>
          </p:cNvSpPr>
          <p:nvPr>
            <p:ph type="title"/>
          </p:nvPr>
        </p:nvSpPr>
        <p:spPr>
          <a:xfrm>
            <a:off x="479425" y="426085"/>
            <a:ext cx="11233150" cy="774065"/>
          </a:xfrm>
        </p:spPr>
        <p:txBody>
          <a:bodyPr anchor="t">
            <a:normAutofit/>
          </a:bodyPr>
          <a:lstStyle/>
          <a:p>
            <a:r>
              <a:rPr lang="de-DE" b="1" dirty="0"/>
              <a:t>Art. 1 </a:t>
            </a:r>
            <a:r>
              <a:rPr lang="de-DE" b="1" dirty="0" err="1"/>
              <a:t>lit</a:t>
            </a:r>
            <a:r>
              <a:rPr lang="de-DE" b="1" dirty="0"/>
              <a:t>. l) - p) Convention on Road Traffic, Vienna, 8.11.1968</a:t>
            </a:r>
            <a:br>
              <a:rPr lang="de-DE" b="1" dirty="0"/>
            </a:br>
            <a:endParaRPr lang="de-DE" dirty="0"/>
          </a:p>
        </p:txBody>
      </p:sp>
      <p:sp>
        <p:nvSpPr>
          <p:cNvPr id="3" name="Inhaltsplatzhalter 2">
            <a:extLst>
              <a:ext uri="{FF2B5EF4-FFF2-40B4-BE49-F238E27FC236}">
                <a16:creationId xmlns:a16="http://schemas.microsoft.com/office/drawing/2014/main" id="{88A83C0A-A213-DF85-78CA-C2A70FE3558B}"/>
              </a:ext>
            </a:extLst>
          </p:cNvPr>
          <p:cNvSpPr>
            <a:spLocks noGrp="1"/>
          </p:cNvSpPr>
          <p:nvPr>
            <p:ph type="body" sz="quarter" idx="12"/>
          </p:nvPr>
        </p:nvSpPr>
        <p:spPr>
          <a:xfrm>
            <a:off x="479425" y="1576875"/>
            <a:ext cx="11233150" cy="4147185"/>
          </a:xfrm>
        </p:spPr>
        <p:txBody>
          <a:bodyPr anchor="t">
            <a:normAutofit/>
          </a:bodyPr>
          <a:lstStyle/>
          <a:p>
            <a:pPr marL="0" indent="0">
              <a:lnSpc>
                <a:spcPct val="100000"/>
              </a:lnSpc>
              <a:spcAft>
                <a:spcPts val="600"/>
              </a:spcAft>
              <a:buNone/>
            </a:pPr>
            <a:r>
              <a:rPr lang="de-DE" dirty="0"/>
              <a:t>"Cycle" </a:t>
            </a:r>
            <a:r>
              <a:rPr lang="de-DE" dirty="0" err="1"/>
              <a:t>means</a:t>
            </a:r>
            <a:r>
              <a:rPr lang="de-DE" dirty="0"/>
              <a:t> </a:t>
            </a:r>
            <a:r>
              <a:rPr lang="de-DE" dirty="0" err="1"/>
              <a:t>any</a:t>
            </a:r>
            <a:r>
              <a:rPr lang="de-DE" dirty="0"/>
              <a:t> </a:t>
            </a:r>
            <a:r>
              <a:rPr lang="de-DE" dirty="0" err="1"/>
              <a:t>vehicle</a:t>
            </a:r>
            <a:r>
              <a:rPr lang="de-DE" dirty="0"/>
              <a:t> </a:t>
            </a:r>
            <a:r>
              <a:rPr lang="de-DE" dirty="0" err="1"/>
              <a:t>which</a:t>
            </a:r>
            <a:r>
              <a:rPr lang="de-DE" dirty="0"/>
              <a:t> </a:t>
            </a:r>
            <a:r>
              <a:rPr lang="de-DE" dirty="0" err="1"/>
              <a:t>has</a:t>
            </a:r>
            <a:r>
              <a:rPr lang="de-DE" dirty="0"/>
              <a:t> at least </a:t>
            </a:r>
            <a:r>
              <a:rPr lang="de-DE" dirty="0" err="1"/>
              <a:t>two</a:t>
            </a:r>
            <a:r>
              <a:rPr lang="de-DE" dirty="0"/>
              <a:t> </a:t>
            </a:r>
            <a:r>
              <a:rPr lang="de-DE" dirty="0" err="1"/>
              <a:t>wheels</a:t>
            </a:r>
            <a:r>
              <a:rPr lang="de-DE" dirty="0"/>
              <a:t> and </a:t>
            </a:r>
            <a:r>
              <a:rPr lang="de-DE" dirty="0" err="1"/>
              <a:t>is</a:t>
            </a:r>
            <a:r>
              <a:rPr lang="de-DE" dirty="0"/>
              <a:t> </a:t>
            </a:r>
            <a:r>
              <a:rPr lang="de-DE" dirty="0" err="1"/>
              <a:t>propelled</a:t>
            </a:r>
            <a:r>
              <a:rPr lang="de-DE" dirty="0"/>
              <a:t> </a:t>
            </a:r>
            <a:r>
              <a:rPr lang="de-DE" b="1" dirty="0" err="1"/>
              <a:t>solely</a:t>
            </a:r>
            <a:r>
              <a:rPr lang="de-DE" b="1" dirty="0"/>
              <a:t> </a:t>
            </a:r>
            <a:r>
              <a:rPr lang="de-DE" b="1" dirty="0" err="1"/>
              <a:t>by</a:t>
            </a:r>
            <a:r>
              <a:rPr lang="de-DE" b="1" dirty="0"/>
              <a:t> </a:t>
            </a:r>
            <a:r>
              <a:rPr lang="de-DE" b="1" dirty="0" err="1"/>
              <a:t>the</a:t>
            </a:r>
            <a:r>
              <a:rPr lang="de-DE" b="1" dirty="0"/>
              <a:t> </a:t>
            </a:r>
            <a:r>
              <a:rPr lang="de-DE" b="1" dirty="0" err="1"/>
              <a:t>muscular</a:t>
            </a:r>
            <a:r>
              <a:rPr lang="de-DE" b="1" dirty="0"/>
              <a:t> </a:t>
            </a:r>
            <a:r>
              <a:rPr lang="de-DE" b="1" dirty="0" err="1"/>
              <a:t>energy</a:t>
            </a:r>
            <a:r>
              <a:rPr lang="de-DE" b="1" dirty="0"/>
              <a:t> </a:t>
            </a:r>
            <a:r>
              <a:rPr lang="de-DE" dirty="0" err="1"/>
              <a:t>of</a:t>
            </a:r>
            <a:r>
              <a:rPr lang="de-DE" dirty="0"/>
              <a:t> </a:t>
            </a:r>
            <a:r>
              <a:rPr lang="de-DE" dirty="0" err="1"/>
              <a:t>the</a:t>
            </a:r>
            <a:r>
              <a:rPr lang="de-DE" dirty="0"/>
              <a:t> </a:t>
            </a:r>
            <a:r>
              <a:rPr lang="de-DE" dirty="0" err="1"/>
              <a:t>persons</a:t>
            </a:r>
            <a:r>
              <a:rPr lang="de-DE" dirty="0"/>
              <a:t> on </a:t>
            </a:r>
            <a:r>
              <a:rPr lang="de-DE" dirty="0" err="1"/>
              <a:t>that</a:t>
            </a:r>
            <a:r>
              <a:rPr lang="de-DE" dirty="0"/>
              <a:t> </a:t>
            </a:r>
            <a:r>
              <a:rPr lang="de-DE" dirty="0" err="1"/>
              <a:t>vehicle</a:t>
            </a:r>
            <a:r>
              <a:rPr lang="de-DE" dirty="0"/>
              <a:t>, in </a:t>
            </a:r>
            <a:r>
              <a:rPr lang="de-DE" dirty="0" err="1"/>
              <a:t>particular</a:t>
            </a:r>
            <a:r>
              <a:rPr lang="de-DE" dirty="0"/>
              <a:t> </a:t>
            </a:r>
            <a:r>
              <a:rPr lang="de-DE" dirty="0" err="1"/>
              <a:t>by</a:t>
            </a:r>
            <a:r>
              <a:rPr lang="de-DE" dirty="0"/>
              <a:t> </a:t>
            </a:r>
            <a:r>
              <a:rPr lang="de-DE" dirty="0" err="1"/>
              <a:t>means</a:t>
            </a:r>
            <a:r>
              <a:rPr lang="de-DE" dirty="0"/>
              <a:t> </a:t>
            </a:r>
            <a:r>
              <a:rPr lang="de-DE" dirty="0" err="1"/>
              <a:t>of</a:t>
            </a:r>
            <a:r>
              <a:rPr lang="de-DE" dirty="0"/>
              <a:t> </a:t>
            </a:r>
            <a:r>
              <a:rPr lang="de-DE" dirty="0" err="1"/>
              <a:t>pedals</a:t>
            </a:r>
            <a:r>
              <a:rPr lang="de-DE" dirty="0"/>
              <a:t> </a:t>
            </a:r>
            <a:r>
              <a:rPr lang="de-DE" dirty="0" err="1"/>
              <a:t>or</a:t>
            </a:r>
            <a:r>
              <a:rPr lang="de-DE" dirty="0"/>
              <a:t> hand-</a:t>
            </a:r>
            <a:r>
              <a:rPr lang="de-DE" dirty="0" err="1"/>
              <a:t>cranks</a:t>
            </a:r>
            <a:r>
              <a:rPr lang="de-DE" dirty="0"/>
              <a:t>;</a:t>
            </a:r>
          </a:p>
          <a:p>
            <a:pPr marL="0" indent="0">
              <a:lnSpc>
                <a:spcPct val="100000"/>
              </a:lnSpc>
              <a:spcAft>
                <a:spcPts val="600"/>
              </a:spcAft>
              <a:buNone/>
            </a:pPr>
            <a:endParaRPr lang="de-DE" dirty="0"/>
          </a:p>
          <a:p>
            <a:pPr marL="0" indent="0">
              <a:lnSpc>
                <a:spcPct val="100000"/>
              </a:lnSpc>
              <a:spcAft>
                <a:spcPts val="600"/>
              </a:spcAft>
              <a:buNone/>
            </a:pPr>
            <a:r>
              <a:rPr lang="de-DE" dirty="0"/>
              <a:t>"Moped" </a:t>
            </a:r>
            <a:r>
              <a:rPr lang="de-DE" dirty="0" err="1"/>
              <a:t>means</a:t>
            </a:r>
            <a:r>
              <a:rPr lang="de-DE" dirty="0"/>
              <a:t> </a:t>
            </a:r>
            <a:r>
              <a:rPr lang="de-DE" dirty="0" err="1"/>
              <a:t>any</a:t>
            </a:r>
            <a:r>
              <a:rPr lang="de-DE" dirty="0"/>
              <a:t> </a:t>
            </a:r>
            <a:r>
              <a:rPr lang="de-DE" dirty="0" err="1"/>
              <a:t>two-wheeled</a:t>
            </a:r>
            <a:r>
              <a:rPr lang="de-DE" dirty="0"/>
              <a:t> </a:t>
            </a:r>
            <a:r>
              <a:rPr lang="de-DE" dirty="0" err="1"/>
              <a:t>or</a:t>
            </a:r>
            <a:r>
              <a:rPr lang="de-DE" dirty="0"/>
              <a:t> </a:t>
            </a:r>
            <a:r>
              <a:rPr lang="de-DE" dirty="0" err="1"/>
              <a:t>three-wheeled</a:t>
            </a:r>
            <a:r>
              <a:rPr lang="de-DE" dirty="0"/>
              <a:t> </a:t>
            </a:r>
            <a:r>
              <a:rPr lang="de-DE" dirty="0" err="1"/>
              <a:t>vehicle</a:t>
            </a:r>
            <a:r>
              <a:rPr lang="de-DE" dirty="0"/>
              <a:t> </a:t>
            </a:r>
            <a:r>
              <a:rPr lang="de-DE" dirty="0" err="1"/>
              <a:t>which</a:t>
            </a:r>
            <a:r>
              <a:rPr lang="de-DE" dirty="0"/>
              <a:t> </a:t>
            </a:r>
            <a:r>
              <a:rPr lang="de-DE" dirty="0" err="1"/>
              <a:t>is</a:t>
            </a:r>
            <a:r>
              <a:rPr lang="de-DE" dirty="0"/>
              <a:t> </a:t>
            </a:r>
            <a:r>
              <a:rPr lang="de-DE" dirty="0" err="1"/>
              <a:t>fitted</a:t>
            </a:r>
            <a:r>
              <a:rPr lang="de-DE" dirty="0"/>
              <a:t> </a:t>
            </a:r>
            <a:r>
              <a:rPr lang="de-DE" dirty="0" err="1"/>
              <a:t>with</a:t>
            </a:r>
            <a:r>
              <a:rPr lang="de-DE" dirty="0"/>
              <a:t> an </a:t>
            </a:r>
            <a:r>
              <a:rPr lang="de-DE" b="1" dirty="0"/>
              <a:t>internal  </a:t>
            </a:r>
            <a:r>
              <a:rPr lang="de-DE" b="1" dirty="0" err="1"/>
              <a:t>combustion</a:t>
            </a:r>
            <a:r>
              <a:rPr lang="de-DE" b="1" dirty="0"/>
              <a:t> </a:t>
            </a:r>
            <a:r>
              <a:rPr lang="de-DE" b="1" dirty="0" err="1"/>
              <a:t>engine</a:t>
            </a:r>
            <a:r>
              <a:rPr lang="de-DE" dirty="0"/>
              <a:t> </a:t>
            </a:r>
            <a:r>
              <a:rPr lang="de-DE" dirty="0" err="1"/>
              <a:t>having</a:t>
            </a:r>
            <a:r>
              <a:rPr lang="de-DE" dirty="0"/>
              <a:t> a </a:t>
            </a:r>
            <a:r>
              <a:rPr lang="de-DE" dirty="0" err="1"/>
              <a:t>cylinder</a:t>
            </a:r>
            <a:r>
              <a:rPr lang="de-DE" dirty="0"/>
              <a:t> </a:t>
            </a:r>
            <a:r>
              <a:rPr lang="de-DE" dirty="0" err="1"/>
              <a:t>capacity</a:t>
            </a:r>
            <a:r>
              <a:rPr lang="de-DE" dirty="0"/>
              <a:t> not </a:t>
            </a:r>
            <a:r>
              <a:rPr lang="de-DE" dirty="0" err="1"/>
              <a:t>exceeding</a:t>
            </a:r>
            <a:r>
              <a:rPr lang="de-DE" dirty="0"/>
              <a:t> 50 cc (3.05 </a:t>
            </a:r>
            <a:r>
              <a:rPr lang="de-DE" dirty="0" err="1"/>
              <a:t>cu</a:t>
            </a:r>
            <a:r>
              <a:rPr lang="de-DE" dirty="0"/>
              <a:t> in) and a maximum design </a:t>
            </a:r>
            <a:r>
              <a:rPr lang="de-DE" dirty="0" err="1"/>
              <a:t>speed</a:t>
            </a:r>
            <a:r>
              <a:rPr lang="de-DE" dirty="0"/>
              <a:t> not </a:t>
            </a:r>
            <a:r>
              <a:rPr lang="de-DE" dirty="0" err="1"/>
              <a:t>exceeding</a:t>
            </a:r>
            <a:r>
              <a:rPr lang="de-DE" dirty="0"/>
              <a:t> 50 km (30 </a:t>
            </a:r>
            <a:r>
              <a:rPr lang="de-DE" dirty="0" err="1"/>
              <a:t>miles</a:t>
            </a:r>
            <a:r>
              <a:rPr lang="de-DE" dirty="0"/>
              <a:t>) per </a:t>
            </a:r>
            <a:r>
              <a:rPr lang="de-DE" dirty="0" err="1"/>
              <a:t>hour</a:t>
            </a:r>
            <a:r>
              <a:rPr lang="de-DE" dirty="0"/>
              <a:t>.</a:t>
            </a:r>
          </a:p>
          <a:p>
            <a:pPr marL="0" indent="0">
              <a:lnSpc>
                <a:spcPct val="100000"/>
              </a:lnSpc>
              <a:spcAft>
                <a:spcPts val="600"/>
              </a:spcAft>
              <a:buNone/>
            </a:pPr>
            <a:endParaRPr lang="de-DE" dirty="0"/>
          </a:p>
          <a:p>
            <a:pPr marL="0" indent="0">
              <a:lnSpc>
                <a:spcPct val="100000"/>
              </a:lnSpc>
              <a:spcAft>
                <a:spcPts val="600"/>
              </a:spcAft>
              <a:buNone/>
            </a:pPr>
            <a:r>
              <a:rPr lang="de-DE" dirty="0"/>
              <a:t>"Motor </a:t>
            </a:r>
            <a:r>
              <a:rPr lang="de-DE" dirty="0" err="1"/>
              <a:t>cycle</a:t>
            </a:r>
            <a:r>
              <a:rPr lang="de-DE" dirty="0"/>
              <a:t>" </a:t>
            </a:r>
            <a:r>
              <a:rPr lang="de-DE" dirty="0" err="1"/>
              <a:t>means</a:t>
            </a:r>
            <a:r>
              <a:rPr lang="de-DE" dirty="0"/>
              <a:t> </a:t>
            </a:r>
            <a:r>
              <a:rPr lang="de-DE" dirty="0" err="1"/>
              <a:t>any</a:t>
            </a:r>
            <a:r>
              <a:rPr lang="de-DE" dirty="0"/>
              <a:t> </a:t>
            </a:r>
            <a:r>
              <a:rPr lang="de-DE" dirty="0" err="1"/>
              <a:t>two-wheeled</a:t>
            </a:r>
            <a:r>
              <a:rPr lang="de-DE" dirty="0"/>
              <a:t> </a:t>
            </a:r>
            <a:r>
              <a:rPr lang="de-DE" dirty="0" err="1"/>
              <a:t>vehicle</a:t>
            </a:r>
            <a:r>
              <a:rPr lang="de-DE" dirty="0"/>
              <a:t>, </a:t>
            </a:r>
            <a:r>
              <a:rPr lang="de-DE" dirty="0" err="1"/>
              <a:t>with</a:t>
            </a:r>
            <a:r>
              <a:rPr lang="de-DE" dirty="0"/>
              <a:t> </a:t>
            </a:r>
            <a:r>
              <a:rPr lang="de-DE" dirty="0" err="1"/>
              <a:t>or</a:t>
            </a:r>
            <a:r>
              <a:rPr lang="de-DE" dirty="0"/>
              <a:t> </a:t>
            </a:r>
            <a:r>
              <a:rPr lang="de-DE" dirty="0" err="1"/>
              <a:t>without</a:t>
            </a:r>
            <a:r>
              <a:rPr lang="de-DE" dirty="0"/>
              <a:t> a </a:t>
            </a:r>
            <a:r>
              <a:rPr lang="de-DE" dirty="0" err="1"/>
              <a:t>side</a:t>
            </a:r>
            <a:r>
              <a:rPr lang="de-DE" dirty="0"/>
              <a:t>-car, </a:t>
            </a:r>
            <a:r>
              <a:rPr lang="de-DE" dirty="0" err="1"/>
              <a:t>which</a:t>
            </a:r>
            <a:r>
              <a:rPr lang="de-DE" dirty="0"/>
              <a:t> </a:t>
            </a:r>
            <a:r>
              <a:rPr lang="de-DE" dirty="0" err="1"/>
              <a:t>is</a:t>
            </a:r>
            <a:r>
              <a:rPr lang="de-DE" dirty="0"/>
              <a:t> </a:t>
            </a:r>
            <a:r>
              <a:rPr lang="de-DE" dirty="0" err="1"/>
              <a:t>equipped</a:t>
            </a:r>
            <a:r>
              <a:rPr lang="de-DE" dirty="0"/>
              <a:t> </a:t>
            </a:r>
            <a:r>
              <a:rPr lang="de-DE" dirty="0" err="1"/>
              <a:t>with</a:t>
            </a:r>
            <a:r>
              <a:rPr lang="de-DE" dirty="0"/>
              <a:t> </a:t>
            </a:r>
            <a:r>
              <a:rPr lang="de-DE" b="1" dirty="0"/>
              <a:t>a </a:t>
            </a:r>
            <a:r>
              <a:rPr lang="de-DE" b="1" dirty="0" err="1"/>
              <a:t>propelling</a:t>
            </a:r>
            <a:r>
              <a:rPr lang="de-DE" b="1" dirty="0"/>
              <a:t> </a:t>
            </a:r>
            <a:r>
              <a:rPr lang="de-DE" b="1" dirty="0" err="1"/>
              <a:t>engine</a:t>
            </a:r>
            <a:r>
              <a:rPr lang="de-DE" dirty="0"/>
              <a:t>. </a:t>
            </a:r>
            <a:r>
              <a:rPr lang="de-DE" dirty="0" err="1"/>
              <a:t>Contracting</a:t>
            </a:r>
            <a:r>
              <a:rPr lang="de-DE" dirty="0"/>
              <a:t> </a:t>
            </a:r>
            <a:r>
              <a:rPr lang="de-DE" dirty="0" err="1"/>
              <a:t>Parties</a:t>
            </a:r>
            <a:r>
              <a:rPr lang="de-DE" dirty="0"/>
              <a:t> </a:t>
            </a:r>
            <a:r>
              <a:rPr lang="de-DE" dirty="0" err="1"/>
              <a:t>may</a:t>
            </a:r>
            <a:r>
              <a:rPr lang="de-DE" dirty="0"/>
              <a:t> also </a:t>
            </a:r>
            <a:r>
              <a:rPr lang="de-DE" dirty="0" err="1"/>
              <a:t>treat</a:t>
            </a:r>
            <a:r>
              <a:rPr lang="de-DE" dirty="0"/>
              <a:t> </a:t>
            </a:r>
            <a:r>
              <a:rPr lang="de-DE" dirty="0" err="1"/>
              <a:t>as</a:t>
            </a:r>
            <a:r>
              <a:rPr lang="de-DE" dirty="0"/>
              <a:t> </a:t>
            </a:r>
            <a:r>
              <a:rPr lang="de-DE" dirty="0" err="1"/>
              <a:t>motor</a:t>
            </a:r>
            <a:r>
              <a:rPr lang="de-DE" dirty="0"/>
              <a:t> </a:t>
            </a:r>
            <a:r>
              <a:rPr lang="de-DE" dirty="0" err="1"/>
              <a:t>cycles</a:t>
            </a:r>
            <a:r>
              <a:rPr lang="de-DE" dirty="0"/>
              <a:t> in </a:t>
            </a:r>
            <a:r>
              <a:rPr lang="de-DE" dirty="0" err="1"/>
              <a:t>their</a:t>
            </a:r>
            <a:r>
              <a:rPr lang="de-DE" dirty="0"/>
              <a:t> </a:t>
            </a:r>
            <a:r>
              <a:rPr lang="de-DE" dirty="0" err="1"/>
              <a:t>domestic</a:t>
            </a:r>
            <a:r>
              <a:rPr lang="de-DE" dirty="0"/>
              <a:t> </a:t>
            </a:r>
            <a:r>
              <a:rPr lang="de-DE" dirty="0" err="1"/>
              <a:t>legislation</a:t>
            </a:r>
            <a:r>
              <a:rPr lang="de-DE" dirty="0"/>
              <a:t> </a:t>
            </a:r>
            <a:r>
              <a:rPr lang="de-DE" dirty="0" err="1"/>
              <a:t>three-wheeled</a:t>
            </a:r>
            <a:r>
              <a:rPr lang="de-DE" dirty="0"/>
              <a:t> </a:t>
            </a:r>
            <a:r>
              <a:rPr lang="de-DE" dirty="0" err="1"/>
              <a:t>vehicles</a:t>
            </a:r>
            <a:r>
              <a:rPr lang="de-DE" dirty="0"/>
              <a:t> </a:t>
            </a:r>
            <a:r>
              <a:rPr lang="de-DE" dirty="0" err="1"/>
              <a:t>whose</a:t>
            </a:r>
            <a:r>
              <a:rPr lang="de-DE" dirty="0"/>
              <a:t> </a:t>
            </a:r>
            <a:r>
              <a:rPr lang="de-DE" dirty="0" err="1"/>
              <a:t>unladen</a:t>
            </a:r>
            <a:r>
              <a:rPr lang="de-DE" dirty="0"/>
              <a:t> </a:t>
            </a:r>
            <a:r>
              <a:rPr lang="de-DE" dirty="0" err="1"/>
              <a:t>weight</a:t>
            </a:r>
            <a:r>
              <a:rPr lang="de-DE" dirty="0"/>
              <a:t> </a:t>
            </a:r>
            <a:r>
              <a:rPr lang="de-DE" dirty="0" err="1"/>
              <a:t>does</a:t>
            </a:r>
            <a:r>
              <a:rPr lang="de-DE" dirty="0"/>
              <a:t> not </a:t>
            </a:r>
            <a:r>
              <a:rPr lang="de-DE" dirty="0" err="1"/>
              <a:t>exceed</a:t>
            </a:r>
            <a:r>
              <a:rPr lang="de-DE" dirty="0"/>
              <a:t> 400 kg (900 </a:t>
            </a:r>
            <a:r>
              <a:rPr lang="de-DE" dirty="0" err="1"/>
              <a:t>lb</a:t>
            </a:r>
            <a:r>
              <a:rPr lang="de-DE" dirty="0"/>
              <a:t>). The </a:t>
            </a:r>
            <a:r>
              <a:rPr lang="de-DE" dirty="0" err="1"/>
              <a:t>term</a:t>
            </a:r>
            <a:r>
              <a:rPr lang="de-DE" dirty="0"/>
              <a:t> "</a:t>
            </a:r>
            <a:r>
              <a:rPr lang="de-DE" dirty="0" err="1"/>
              <a:t>motor</a:t>
            </a:r>
            <a:r>
              <a:rPr lang="de-DE" dirty="0"/>
              <a:t> </a:t>
            </a:r>
            <a:r>
              <a:rPr lang="de-DE" dirty="0" err="1"/>
              <a:t>cycle</a:t>
            </a:r>
            <a:r>
              <a:rPr lang="de-DE" dirty="0"/>
              <a:t>" </a:t>
            </a:r>
            <a:r>
              <a:rPr lang="de-DE" dirty="0" err="1"/>
              <a:t>does</a:t>
            </a:r>
            <a:r>
              <a:rPr lang="de-DE" dirty="0"/>
              <a:t> not </a:t>
            </a:r>
            <a:r>
              <a:rPr lang="de-DE" dirty="0" err="1"/>
              <a:t>include</a:t>
            </a:r>
            <a:r>
              <a:rPr lang="de-DE" dirty="0"/>
              <a:t> </a:t>
            </a:r>
            <a:r>
              <a:rPr lang="de-DE" dirty="0" err="1"/>
              <a:t>mopeds</a:t>
            </a:r>
            <a:r>
              <a:rPr lang="de-DE" dirty="0"/>
              <a:t> …</a:t>
            </a:r>
          </a:p>
          <a:p>
            <a:pPr marL="0" indent="0">
              <a:lnSpc>
                <a:spcPct val="100000"/>
              </a:lnSpc>
              <a:spcAft>
                <a:spcPts val="600"/>
              </a:spcAft>
              <a:buNone/>
            </a:pPr>
            <a:endParaRPr lang="de-DE" dirty="0"/>
          </a:p>
        </p:txBody>
      </p:sp>
      <p:sp>
        <p:nvSpPr>
          <p:cNvPr id="13" name="Footer Placeholder 3">
            <a:extLst>
              <a:ext uri="{FF2B5EF4-FFF2-40B4-BE49-F238E27FC236}">
                <a16:creationId xmlns:a16="http://schemas.microsoft.com/office/drawing/2014/main" id="{DF9CFDBF-BE14-1594-219F-1D0FCAD49AEA}"/>
              </a:ext>
            </a:extLst>
          </p:cNvPr>
          <p:cNvSpPr>
            <a:spLocks noGrp="1"/>
          </p:cNvSpPr>
          <p:nvPr>
            <p:ph type="ftr" sz="quarter" idx="11"/>
          </p:nvPr>
        </p:nvSpPr>
        <p:spPr>
          <a:xfrm>
            <a:off x="2351088" y="6318251"/>
            <a:ext cx="7387272" cy="234950"/>
          </a:xfrm>
        </p:spPr>
        <p:txBody>
          <a:bodyPr/>
          <a:lstStyle/>
          <a:p>
            <a:pPr>
              <a:spcAft>
                <a:spcPts val="600"/>
              </a:spcAft>
            </a:pPr>
            <a:r>
              <a:rPr lang="de-DE"/>
              <a:t>Hochschule am Meer</a:t>
            </a:r>
          </a:p>
        </p:txBody>
      </p:sp>
      <p:sp>
        <p:nvSpPr>
          <p:cNvPr id="15" name="Date Placeholder 4">
            <a:extLst>
              <a:ext uri="{FF2B5EF4-FFF2-40B4-BE49-F238E27FC236}">
                <a16:creationId xmlns:a16="http://schemas.microsoft.com/office/drawing/2014/main" id="{BAFA0A0E-6124-FCFE-E9FF-6EE22B2205AE}"/>
              </a:ext>
            </a:extLst>
          </p:cNvPr>
          <p:cNvSpPr>
            <a:spLocks noGrp="1"/>
          </p:cNvSpPr>
          <p:nvPr>
            <p:ph type="dt" sz="half" idx="10"/>
          </p:nvPr>
        </p:nvSpPr>
        <p:spPr>
          <a:xfrm>
            <a:off x="9840914" y="6318251"/>
            <a:ext cx="836612" cy="234950"/>
          </a:xfrm>
        </p:spPr>
        <p:txBody>
          <a:bodyPr/>
          <a:lstStyle/>
          <a:p>
            <a:pPr>
              <a:spcAft>
                <a:spcPts val="600"/>
              </a:spcAft>
            </a:pPr>
            <a:fld id="{CBEB03B2-F700-4EAE-8365-F95A03C21A67}" type="datetime1">
              <a:rPr lang="de-DE" smtClean="0"/>
              <a:pPr>
                <a:spcAft>
                  <a:spcPts val="600"/>
                </a:spcAft>
              </a:pPr>
              <a:t>16.09.24</a:t>
            </a:fld>
            <a:endParaRPr lang="de-DE"/>
          </a:p>
        </p:txBody>
      </p:sp>
      <p:sp>
        <p:nvSpPr>
          <p:cNvPr id="8" name="Textfeld 7">
            <a:extLst>
              <a:ext uri="{FF2B5EF4-FFF2-40B4-BE49-F238E27FC236}">
                <a16:creationId xmlns:a16="http://schemas.microsoft.com/office/drawing/2014/main" id="{101695D6-B8B4-5305-EF72-795285C505B8}"/>
              </a:ext>
            </a:extLst>
          </p:cNvPr>
          <p:cNvSpPr txBox="1"/>
          <p:nvPr/>
        </p:nvSpPr>
        <p:spPr>
          <a:xfrm>
            <a:off x="3964642" y="3650468"/>
            <a:ext cx="3593725" cy="2893100"/>
          </a:xfrm>
          <a:prstGeom prst="rect">
            <a:avLst/>
          </a:prstGeom>
        </p:spPr>
        <p:txBody>
          <a:bodyPr vert="horz" lIns="0" tIns="0" rIns="0" bIns="0" rtlCol="0" anchor="t" anchorCtr="0">
            <a:normAutofit/>
          </a:bodyPr>
          <a:lstStyle>
            <a:defPPr>
              <a:defRPr lang="de-DE"/>
            </a:defPPr>
            <a:lvl1pPr indent="0">
              <a:lnSpc>
                <a:spcPct val="105000"/>
              </a:lnSpc>
              <a:spcBef>
                <a:spcPts val="0"/>
              </a:spcBef>
              <a:spcAft>
                <a:spcPts val="1400"/>
              </a:spcAft>
              <a:buFont typeface="Georgia" panose="02040502050405020303" pitchFamily="18" charset="0"/>
              <a:buNone/>
              <a:defRPr sz="2000"/>
            </a:lvl1pPr>
            <a:lvl2pPr marL="541338" indent="-274638">
              <a:lnSpc>
                <a:spcPct val="105000"/>
              </a:lnSpc>
              <a:spcBef>
                <a:spcPts val="0"/>
              </a:spcBef>
              <a:spcAft>
                <a:spcPts val="1400"/>
              </a:spcAft>
              <a:buFont typeface="Georgia" panose="02040502050405020303" pitchFamily="18" charset="0"/>
              <a:buChar char="–"/>
              <a:defRPr sz="2000"/>
            </a:lvl2pPr>
            <a:lvl3pPr marL="808038" indent="-266700">
              <a:lnSpc>
                <a:spcPct val="105000"/>
              </a:lnSpc>
              <a:spcBef>
                <a:spcPts val="0"/>
              </a:spcBef>
              <a:spcAft>
                <a:spcPts val="1400"/>
              </a:spcAft>
              <a:buFont typeface="Georgia" panose="02040502050405020303" pitchFamily="18" charset="0"/>
              <a:buChar char="–"/>
              <a:defRPr sz="2000"/>
            </a:lvl3pPr>
            <a:lvl4pPr marL="1074738" indent="-266700">
              <a:lnSpc>
                <a:spcPct val="105000"/>
              </a:lnSpc>
              <a:spcBef>
                <a:spcPts val="0"/>
              </a:spcBef>
              <a:spcAft>
                <a:spcPts val="1400"/>
              </a:spcAft>
              <a:buFont typeface="Georgia" panose="02040502050405020303" pitchFamily="18" charset="0"/>
              <a:buChar char="–"/>
              <a:defRPr sz="2000"/>
            </a:lvl4pPr>
            <a:lvl5pPr marL="1341438" indent="-266700">
              <a:lnSpc>
                <a:spcPct val="105000"/>
              </a:lnSpc>
              <a:spcBef>
                <a:spcPts val="0"/>
              </a:spcBef>
              <a:spcAft>
                <a:spcPts val="1400"/>
              </a:spcAft>
              <a:buFont typeface="Georgia" panose="02040502050405020303" pitchFamily="18"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de-DE" dirty="0"/>
          </a:p>
        </p:txBody>
      </p:sp>
      <p:sp>
        <p:nvSpPr>
          <p:cNvPr id="11" name="Textfeld 10">
            <a:extLst>
              <a:ext uri="{FF2B5EF4-FFF2-40B4-BE49-F238E27FC236}">
                <a16:creationId xmlns:a16="http://schemas.microsoft.com/office/drawing/2014/main" id="{16ABEB19-0316-598B-CAA0-7005852693AA}"/>
              </a:ext>
            </a:extLst>
          </p:cNvPr>
          <p:cNvSpPr txBox="1"/>
          <p:nvPr/>
        </p:nvSpPr>
        <p:spPr>
          <a:xfrm>
            <a:off x="454959" y="1292334"/>
            <a:ext cx="5641041" cy="4524315"/>
          </a:xfrm>
          <a:prstGeom prst="rect">
            <a:avLst/>
          </a:prstGeom>
          <a:solidFill>
            <a:schemeClr val="bg1"/>
          </a:solidFill>
        </p:spPr>
        <p:txBody>
          <a:bodyPr wrap="square" rtlCol="0">
            <a:spAutoFit/>
          </a:bodyPr>
          <a:lstStyle/>
          <a:p>
            <a:r>
              <a:rPr lang="de-DE" dirty="0"/>
              <a:t>Can </a:t>
            </a:r>
            <a:r>
              <a:rPr lang="de-DE" dirty="0" err="1"/>
              <a:t>there</a:t>
            </a:r>
            <a:r>
              <a:rPr lang="de-DE" dirty="0"/>
              <a:t> </a:t>
            </a:r>
            <a:r>
              <a:rPr lang="de-DE" dirty="0" err="1"/>
              <a:t>be</a:t>
            </a:r>
            <a:r>
              <a:rPr lang="de-DE" dirty="0"/>
              <a:t> such a </a:t>
            </a:r>
            <a:r>
              <a:rPr lang="de-DE" dirty="0" err="1"/>
              <a:t>thing</a:t>
            </a:r>
            <a:r>
              <a:rPr lang="de-DE" dirty="0"/>
              <a:t> </a:t>
            </a:r>
            <a:r>
              <a:rPr lang="de-DE" dirty="0" err="1"/>
              <a:t>as</a:t>
            </a:r>
            <a:r>
              <a:rPr lang="de-DE" dirty="0"/>
              <a:t> a </a:t>
            </a:r>
            <a:r>
              <a:rPr lang="de-DE" dirty="0" err="1"/>
              <a:t>two-wheeled</a:t>
            </a:r>
            <a:r>
              <a:rPr lang="de-DE" dirty="0"/>
              <a:t> </a:t>
            </a:r>
            <a:r>
              <a:rPr lang="de-DE" dirty="0" err="1"/>
              <a:t>motor</a:t>
            </a:r>
            <a:r>
              <a:rPr lang="de-DE" dirty="0"/>
              <a:t> </a:t>
            </a:r>
            <a:r>
              <a:rPr lang="de-DE" dirty="0" err="1"/>
              <a:t>cycle</a:t>
            </a:r>
            <a:r>
              <a:rPr lang="de-DE" dirty="0"/>
              <a:t> </a:t>
            </a:r>
            <a:r>
              <a:rPr lang="de-DE" dirty="0" err="1"/>
              <a:t>with</a:t>
            </a:r>
            <a:r>
              <a:rPr lang="de-DE" dirty="0"/>
              <a:t> a </a:t>
            </a:r>
            <a:r>
              <a:rPr lang="de-DE" dirty="0" err="1"/>
              <a:t>side</a:t>
            </a:r>
            <a:r>
              <a:rPr lang="de-DE" dirty="0"/>
              <a:t>-car and just TWO </a:t>
            </a:r>
            <a:r>
              <a:rPr lang="de-DE" dirty="0" err="1"/>
              <a:t>wheels</a:t>
            </a:r>
            <a:r>
              <a:rPr lang="de-DE" dirty="0"/>
              <a: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 </a:t>
            </a:r>
            <a:r>
              <a:rPr lang="de-DE" dirty="0" err="1"/>
              <a:t>unlikely</a:t>
            </a:r>
            <a:r>
              <a:rPr lang="de-DE" dirty="0"/>
              <a:t>.</a:t>
            </a:r>
          </a:p>
          <a:p>
            <a:endParaRPr lang="de-DE" dirty="0"/>
          </a:p>
        </p:txBody>
      </p:sp>
      <p:pic>
        <p:nvPicPr>
          <p:cNvPr id="12" name="Picture 2">
            <a:extLst>
              <a:ext uri="{FF2B5EF4-FFF2-40B4-BE49-F238E27FC236}">
                <a16:creationId xmlns:a16="http://schemas.microsoft.com/office/drawing/2014/main" id="{4237C945-FACF-537D-247A-345431408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712" y="2012853"/>
            <a:ext cx="4110279" cy="308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Nach oben gebogener Pfeil 13">
            <a:extLst>
              <a:ext uri="{FF2B5EF4-FFF2-40B4-BE49-F238E27FC236}">
                <a16:creationId xmlns:a16="http://schemas.microsoft.com/office/drawing/2014/main" id="{5BD8A149-4459-5B9D-711D-58C5258C2D3D}"/>
              </a:ext>
            </a:extLst>
          </p:cNvPr>
          <p:cNvSpPr/>
          <p:nvPr/>
        </p:nvSpPr>
        <p:spPr>
          <a:xfrm flipH="1">
            <a:off x="5210735" y="1946157"/>
            <a:ext cx="978625" cy="500743"/>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47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6D92-B83D-FD7D-0AA1-7002FA256D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514C1B-BB7F-AC4B-EE52-887159A0413C}"/>
              </a:ext>
            </a:extLst>
          </p:cNvPr>
          <p:cNvSpPr>
            <a:spLocks noGrp="1"/>
          </p:cNvSpPr>
          <p:nvPr>
            <p:ph type="title"/>
          </p:nvPr>
        </p:nvSpPr>
        <p:spPr>
          <a:xfrm>
            <a:off x="479425" y="426085"/>
            <a:ext cx="11233150" cy="774065"/>
          </a:xfrm>
        </p:spPr>
        <p:txBody>
          <a:bodyPr anchor="t">
            <a:normAutofit/>
          </a:bodyPr>
          <a:lstStyle/>
          <a:p>
            <a:r>
              <a:rPr lang="de-DE" b="1" dirty="0"/>
              <a:t>Art. 1 </a:t>
            </a:r>
            <a:r>
              <a:rPr lang="de-DE" b="1" dirty="0" err="1"/>
              <a:t>lit</a:t>
            </a:r>
            <a:r>
              <a:rPr lang="de-DE" b="1" dirty="0"/>
              <a:t>. l) - p) Convention on Road Traffic, Vienna, 8.11.1968</a:t>
            </a:r>
            <a:br>
              <a:rPr lang="de-DE" b="1" dirty="0"/>
            </a:br>
            <a:endParaRPr lang="de-DE" dirty="0"/>
          </a:p>
        </p:txBody>
      </p:sp>
      <p:sp>
        <p:nvSpPr>
          <p:cNvPr id="7" name="Inhaltsplatzhalter 6">
            <a:extLst>
              <a:ext uri="{FF2B5EF4-FFF2-40B4-BE49-F238E27FC236}">
                <a16:creationId xmlns:a16="http://schemas.microsoft.com/office/drawing/2014/main" id="{53C86612-6711-3F62-1DE2-9C382F1E5F93}"/>
              </a:ext>
            </a:extLst>
          </p:cNvPr>
          <p:cNvSpPr>
            <a:spLocks noGrp="1"/>
          </p:cNvSpPr>
          <p:nvPr>
            <p:ph type="body" sz="quarter" idx="12"/>
          </p:nvPr>
        </p:nvSpPr>
        <p:spPr>
          <a:xfrm>
            <a:off x="479424" y="2018665"/>
            <a:ext cx="11233149" cy="4147185"/>
          </a:xfrm>
        </p:spPr>
        <p:txBody>
          <a:bodyPr anchor="t">
            <a:normAutofit/>
          </a:bodyPr>
          <a:lstStyle/>
          <a:p>
            <a:pPr marL="0" indent="0">
              <a:spcAft>
                <a:spcPts val="600"/>
              </a:spcAft>
              <a:buNone/>
            </a:pPr>
            <a:r>
              <a:rPr lang="de-DE" sz="2400" dirty="0"/>
              <a:t>"Motor </a:t>
            </a:r>
            <a:r>
              <a:rPr lang="de-DE" sz="2400" dirty="0" err="1"/>
              <a:t>vehicle</a:t>
            </a:r>
            <a:r>
              <a:rPr lang="de-DE" sz="2400" dirty="0"/>
              <a:t>" </a:t>
            </a:r>
            <a:r>
              <a:rPr lang="de-DE" sz="2400" dirty="0" err="1"/>
              <a:t>means</a:t>
            </a:r>
            <a:r>
              <a:rPr lang="de-DE" sz="2400" dirty="0"/>
              <a:t> </a:t>
            </a:r>
            <a:r>
              <a:rPr lang="de-DE" sz="2400" dirty="0" err="1"/>
              <a:t>any</a:t>
            </a:r>
            <a:r>
              <a:rPr lang="de-DE" sz="2400" dirty="0"/>
              <a:t> power-</a:t>
            </a:r>
            <a:r>
              <a:rPr lang="de-DE" sz="2400" dirty="0" err="1"/>
              <a:t>driven</a:t>
            </a:r>
            <a:r>
              <a:rPr lang="de-DE" sz="2400" dirty="0"/>
              <a:t> </a:t>
            </a:r>
            <a:r>
              <a:rPr lang="de-DE" sz="2400" dirty="0" err="1"/>
              <a:t>vehicle</a:t>
            </a:r>
            <a:r>
              <a:rPr lang="de-DE" sz="2400" dirty="0"/>
              <a:t> </a:t>
            </a:r>
            <a:r>
              <a:rPr lang="de-DE" sz="2400" dirty="0" err="1"/>
              <a:t>which</a:t>
            </a:r>
            <a:r>
              <a:rPr lang="de-DE" sz="2400" dirty="0"/>
              <a:t> </a:t>
            </a:r>
            <a:r>
              <a:rPr lang="de-DE" sz="2400" dirty="0" err="1"/>
              <a:t>is</a:t>
            </a:r>
            <a:r>
              <a:rPr lang="de-DE" sz="2400" dirty="0"/>
              <a:t> </a:t>
            </a:r>
            <a:r>
              <a:rPr lang="de-DE" sz="2400" dirty="0" err="1"/>
              <a:t>normally</a:t>
            </a:r>
            <a:r>
              <a:rPr lang="de-DE" sz="2400" dirty="0"/>
              <a:t> </a:t>
            </a:r>
            <a:r>
              <a:rPr lang="de-DE" sz="2400" dirty="0" err="1"/>
              <a:t>used</a:t>
            </a:r>
            <a:r>
              <a:rPr lang="de-DE" sz="2400" dirty="0"/>
              <a:t> </a:t>
            </a:r>
            <a:r>
              <a:rPr lang="de-DE" sz="2400" dirty="0" err="1"/>
              <a:t>for</a:t>
            </a:r>
            <a:r>
              <a:rPr lang="de-DE" sz="2400" dirty="0"/>
              <a:t> </a:t>
            </a:r>
            <a:r>
              <a:rPr lang="de-DE" sz="2400" dirty="0" err="1"/>
              <a:t>carrying</a:t>
            </a:r>
            <a:r>
              <a:rPr lang="de-DE" sz="2400" dirty="0"/>
              <a:t> </a:t>
            </a:r>
            <a:r>
              <a:rPr lang="de-DE" sz="2400" dirty="0" err="1"/>
              <a:t>persons</a:t>
            </a:r>
            <a:r>
              <a:rPr lang="de-DE" sz="2400" dirty="0"/>
              <a:t> </a:t>
            </a:r>
            <a:r>
              <a:rPr lang="de-DE" sz="2400" dirty="0" err="1"/>
              <a:t>or</a:t>
            </a:r>
            <a:r>
              <a:rPr lang="de-DE" sz="2400" dirty="0"/>
              <a:t> </a:t>
            </a:r>
            <a:r>
              <a:rPr lang="de-DE" sz="2400" dirty="0" err="1"/>
              <a:t>goods</a:t>
            </a:r>
            <a:r>
              <a:rPr lang="de-DE" sz="2400" dirty="0"/>
              <a:t> </a:t>
            </a:r>
            <a:r>
              <a:rPr lang="de-DE" sz="2400" dirty="0" err="1"/>
              <a:t>by</a:t>
            </a:r>
            <a:r>
              <a:rPr lang="de-DE" sz="2400" dirty="0"/>
              <a:t> </a:t>
            </a:r>
            <a:r>
              <a:rPr lang="de-DE" sz="2400" dirty="0" err="1"/>
              <a:t>road</a:t>
            </a:r>
            <a:r>
              <a:rPr lang="de-DE" sz="2400" dirty="0"/>
              <a:t> </a:t>
            </a:r>
            <a:r>
              <a:rPr lang="de-DE" sz="2400" dirty="0" err="1"/>
              <a:t>or</a:t>
            </a:r>
            <a:r>
              <a:rPr lang="de-DE" sz="2400" dirty="0"/>
              <a:t> </a:t>
            </a:r>
            <a:r>
              <a:rPr lang="de-DE" sz="2400" dirty="0" err="1"/>
              <a:t>for</a:t>
            </a:r>
            <a:r>
              <a:rPr lang="de-DE" sz="2400" dirty="0"/>
              <a:t> </a:t>
            </a:r>
            <a:r>
              <a:rPr lang="de-DE" sz="2400" dirty="0" err="1"/>
              <a:t>drawing</a:t>
            </a:r>
            <a:r>
              <a:rPr lang="de-DE" sz="2400" dirty="0"/>
              <a:t>, on </a:t>
            </a:r>
            <a:r>
              <a:rPr lang="de-DE" sz="2400" dirty="0" err="1"/>
              <a:t>the</a:t>
            </a:r>
            <a:r>
              <a:rPr lang="de-DE" sz="2400" dirty="0"/>
              <a:t> </a:t>
            </a:r>
            <a:r>
              <a:rPr lang="de-DE" sz="2400" dirty="0" err="1"/>
              <a:t>road</a:t>
            </a:r>
            <a:r>
              <a:rPr lang="de-DE" sz="2400" dirty="0"/>
              <a:t>, </a:t>
            </a:r>
            <a:r>
              <a:rPr lang="de-DE" sz="2400" dirty="0" err="1"/>
              <a:t>vehicles</a:t>
            </a:r>
            <a:r>
              <a:rPr lang="de-DE" sz="2400" dirty="0"/>
              <a:t> </a:t>
            </a:r>
            <a:r>
              <a:rPr lang="de-DE" sz="2400" dirty="0" err="1"/>
              <a:t>used</a:t>
            </a:r>
            <a:r>
              <a:rPr lang="de-DE" sz="2400" dirty="0"/>
              <a:t> </a:t>
            </a:r>
            <a:r>
              <a:rPr lang="de-DE" sz="2400" dirty="0" err="1"/>
              <a:t>for</a:t>
            </a:r>
            <a:r>
              <a:rPr lang="de-DE" sz="2400" dirty="0"/>
              <a:t> </a:t>
            </a:r>
            <a:r>
              <a:rPr lang="de-DE" sz="2400" dirty="0" err="1"/>
              <a:t>the</a:t>
            </a:r>
            <a:r>
              <a:rPr lang="de-DE" sz="2400" dirty="0"/>
              <a:t> </a:t>
            </a:r>
            <a:r>
              <a:rPr lang="de-DE" sz="2400" dirty="0" err="1"/>
              <a:t>carriage</a:t>
            </a:r>
            <a:r>
              <a:rPr lang="de-DE" sz="2400" dirty="0"/>
              <a:t> </a:t>
            </a:r>
            <a:r>
              <a:rPr lang="de-DE" sz="2400" dirty="0" err="1"/>
              <a:t>of</a:t>
            </a:r>
            <a:r>
              <a:rPr lang="de-DE" sz="2400" dirty="0"/>
              <a:t> </a:t>
            </a:r>
            <a:r>
              <a:rPr lang="de-DE" sz="2400" dirty="0" err="1"/>
              <a:t>persons</a:t>
            </a:r>
            <a:r>
              <a:rPr lang="de-DE" sz="2400" dirty="0"/>
              <a:t> </a:t>
            </a:r>
            <a:r>
              <a:rPr lang="de-DE" sz="2400" dirty="0" err="1"/>
              <a:t>or</a:t>
            </a:r>
            <a:r>
              <a:rPr lang="de-DE" sz="2400" dirty="0"/>
              <a:t> </a:t>
            </a:r>
            <a:r>
              <a:rPr lang="de-DE" sz="2400" dirty="0" err="1"/>
              <a:t>goods</a:t>
            </a:r>
            <a:r>
              <a:rPr lang="de-DE" sz="2400" dirty="0"/>
              <a:t>. This </a:t>
            </a:r>
            <a:r>
              <a:rPr lang="de-DE" sz="2400" dirty="0" err="1"/>
              <a:t>term</a:t>
            </a:r>
            <a:r>
              <a:rPr lang="de-DE" sz="2400" dirty="0"/>
              <a:t> </a:t>
            </a:r>
            <a:r>
              <a:rPr lang="de-DE" sz="2400" dirty="0" err="1"/>
              <a:t>embraces</a:t>
            </a:r>
            <a:r>
              <a:rPr lang="de-DE" sz="2400" dirty="0"/>
              <a:t> </a:t>
            </a:r>
            <a:r>
              <a:rPr lang="de-DE" sz="2400" dirty="0" err="1"/>
              <a:t>trolley-buses</a:t>
            </a:r>
            <a:r>
              <a:rPr lang="de-DE" sz="2400" dirty="0"/>
              <a:t>, </a:t>
            </a:r>
            <a:r>
              <a:rPr lang="de-DE" sz="2400" dirty="0" err="1"/>
              <a:t>that</a:t>
            </a:r>
            <a:r>
              <a:rPr lang="de-DE" sz="2400" dirty="0"/>
              <a:t> </a:t>
            </a:r>
            <a:r>
              <a:rPr lang="de-DE" sz="2400" dirty="0" err="1"/>
              <a:t>is</a:t>
            </a:r>
            <a:r>
              <a:rPr lang="de-DE" sz="2400" dirty="0"/>
              <a:t> </a:t>
            </a:r>
            <a:r>
              <a:rPr lang="de-DE" sz="2400" dirty="0" err="1"/>
              <a:t>to</a:t>
            </a:r>
            <a:r>
              <a:rPr lang="de-DE" sz="2400" dirty="0"/>
              <a:t> </a:t>
            </a:r>
            <a:r>
              <a:rPr lang="de-DE" sz="2400" dirty="0" err="1"/>
              <a:t>say</a:t>
            </a:r>
            <a:r>
              <a:rPr lang="de-DE" sz="2400" dirty="0"/>
              <a:t>, </a:t>
            </a:r>
            <a:r>
              <a:rPr lang="de-DE" sz="2400" dirty="0" err="1"/>
              <a:t>vehicles</a:t>
            </a:r>
            <a:r>
              <a:rPr lang="de-DE" sz="2400" dirty="0"/>
              <a:t> </a:t>
            </a:r>
            <a:r>
              <a:rPr lang="de-DE" sz="2400" dirty="0" err="1"/>
              <a:t>connected</a:t>
            </a:r>
            <a:r>
              <a:rPr lang="de-DE" sz="2400" dirty="0"/>
              <a:t> </a:t>
            </a:r>
            <a:r>
              <a:rPr lang="de-DE" sz="2400" dirty="0" err="1"/>
              <a:t>to</a:t>
            </a:r>
            <a:r>
              <a:rPr lang="de-DE" sz="2400" dirty="0"/>
              <a:t> an </a:t>
            </a:r>
            <a:r>
              <a:rPr lang="de-DE" sz="2400" dirty="0" err="1"/>
              <a:t>electric</a:t>
            </a:r>
            <a:r>
              <a:rPr lang="de-DE" sz="2400" dirty="0"/>
              <a:t> </a:t>
            </a:r>
            <a:r>
              <a:rPr lang="de-DE" sz="2400" dirty="0" err="1"/>
              <a:t>conductor</a:t>
            </a:r>
            <a:r>
              <a:rPr lang="de-DE" sz="2400" dirty="0"/>
              <a:t> and not </a:t>
            </a:r>
            <a:r>
              <a:rPr lang="de-DE" sz="2400" dirty="0" err="1"/>
              <a:t>rail</a:t>
            </a:r>
            <a:r>
              <a:rPr lang="de-DE" sz="2400" dirty="0"/>
              <a:t>-borne. </a:t>
            </a:r>
          </a:p>
          <a:p>
            <a:pPr marL="0" indent="0">
              <a:spcAft>
                <a:spcPts val="600"/>
              </a:spcAft>
              <a:buNone/>
            </a:pPr>
            <a:endParaRPr lang="de-DE" sz="2400" dirty="0"/>
          </a:p>
          <a:p>
            <a:pPr marL="0" indent="0">
              <a:spcAft>
                <a:spcPts val="600"/>
              </a:spcAft>
              <a:buNone/>
            </a:pPr>
            <a:r>
              <a:rPr lang="de-DE" sz="2400" dirty="0"/>
              <a:t>"Power-</a:t>
            </a:r>
            <a:r>
              <a:rPr lang="de-DE" sz="2400" dirty="0" err="1"/>
              <a:t>driven</a:t>
            </a:r>
            <a:r>
              <a:rPr lang="de-DE" sz="2400" dirty="0"/>
              <a:t> </a:t>
            </a:r>
            <a:r>
              <a:rPr lang="de-DE" sz="2400" dirty="0" err="1"/>
              <a:t>vehicle</a:t>
            </a:r>
            <a:r>
              <a:rPr lang="de-DE" sz="2400" dirty="0"/>
              <a:t>" </a:t>
            </a:r>
            <a:r>
              <a:rPr lang="de-DE" sz="2400" dirty="0" err="1"/>
              <a:t>means</a:t>
            </a:r>
            <a:r>
              <a:rPr lang="de-DE" sz="2400" dirty="0"/>
              <a:t> </a:t>
            </a:r>
            <a:r>
              <a:rPr lang="de-DE" sz="2400" dirty="0" err="1"/>
              <a:t>any</a:t>
            </a:r>
            <a:r>
              <a:rPr lang="de-DE" sz="2400" dirty="0"/>
              <a:t> </a:t>
            </a:r>
            <a:r>
              <a:rPr lang="de-DE" sz="2400" dirty="0" err="1"/>
              <a:t>self-propelled</a:t>
            </a:r>
            <a:r>
              <a:rPr lang="de-DE" sz="2400" dirty="0"/>
              <a:t> </a:t>
            </a:r>
            <a:r>
              <a:rPr lang="de-DE" sz="2400" dirty="0" err="1"/>
              <a:t>road</a:t>
            </a:r>
            <a:r>
              <a:rPr lang="de-DE" sz="2400" dirty="0"/>
              <a:t> </a:t>
            </a:r>
            <a:r>
              <a:rPr lang="de-DE" sz="2400" dirty="0" err="1"/>
              <a:t>vehicle</a:t>
            </a:r>
            <a:r>
              <a:rPr lang="de-DE" sz="2400" dirty="0"/>
              <a:t> [</a:t>
            </a:r>
            <a:r>
              <a:rPr lang="de-DE" sz="2400" i="1" dirty="0" err="1"/>
              <a:t>tout</a:t>
            </a:r>
            <a:r>
              <a:rPr lang="de-DE" sz="2400" i="1" dirty="0"/>
              <a:t> </a:t>
            </a:r>
            <a:r>
              <a:rPr lang="de-DE" sz="2400" i="1" dirty="0" err="1"/>
              <a:t>véhicule</a:t>
            </a:r>
            <a:r>
              <a:rPr lang="de-DE" sz="2400" i="1" dirty="0"/>
              <a:t> </a:t>
            </a:r>
            <a:r>
              <a:rPr lang="de-DE" sz="2400" i="1" dirty="0" err="1"/>
              <a:t>pourvu</a:t>
            </a:r>
            <a:r>
              <a:rPr lang="de-DE" sz="2400" i="1" dirty="0"/>
              <a:t> </a:t>
            </a:r>
            <a:r>
              <a:rPr lang="de-DE" sz="2400" i="1" dirty="0" err="1"/>
              <a:t>d'un</a:t>
            </a:r>
            <a:r>
              <a:rPr lang="de-DE" sz="2400" i="1" dirty="0"/>
              <a:t> </a:t>
            </a:r>
            <a:r>
              <a:rPr lang="de-DE" sz="2400" i="1" dirty="0" err="1"/>
              <a:t>moteur</a:t>
            </a:r>
            <a:r>
              <a:rPr lang="de-DE" sz="2400" i="1" dirty="0"/>
              <a:t> de </a:t>
            </a:r>
            <a:r>
              <a:rPr lang="de-DE" sz="2400" i="1" dirty="0" err="1"/>
              <a:t>propulsion</a:t>
            </a:r>
            <a:r>
              <a:rPr lang="de-DE" sz="2400" dirty="0"/>
              <a:t>], </a:t>
            </a:r>
            <a:r>
              <a:rPr lang="de-DE" sz="2400" dirty="0" err="1"/>
              <a:t>other</a:t>
            </a:r>
            <a:r>
              <a:rPr lang="de-DE" sz="2400" dirty="0"/>
              <a:t> </a:t>
            </a:r>
            <a:r>
              <a:rPr lang="de-DE" sz="2400" dirty="0" err="1"/>
              <a:t>than</a:t>
            </a:r>
            <a:r>
              <a:rPr lang="de-DE" sz="2400" dirty="0"/>
              <a:t> a </a:t>
            </a:r>
            <a:r>
              <a:rPr lang="de-DE" sz="2400" dirty="0" err="1"/>
              <a:t>moped</a:t>
            </a:r>
            <a:r>
              <a:rPr lang="de-DE" sz="2400" dirty="0"/>
              <a:t> in </a:t>
            </a:r>
            <a:r>
              <a:rPr lang="de-DE" sz="2400" dirty="0" err="1"/>
              <a:t>the</a:t>
            </a:r>
            <a:r>
              <a:rPr lang="de-DE" sz="2400" dirty="0"/>
              <a:t> </a:t>
            </a:r>
            <a:r>
              <a:rPr lang="de-DE" sz="2400" dirty="0" err="1"/>
              <a:t>territories</a:t>
            </a:r>
            <a:r>
              <a:rPr lang="de-DE" sz="2400" dirty="0"/>
              <a:t> </a:t>
            </a:r>
            <a:r>
              <a:rPr lang="de-DE" sz="2400" dirty="0" err="1"/>
              <a:t>of</a:t>
            </a:r>
            <a:r>
              <a:rPr lang="de-DE" sz="2400" dirty="0"/>
              <a:t> </a:t>
            </a:r>
            <a:r>
              <a:rPr lang="de-DE" sz="2400" dirty="0" err="1"/>
              <a:t>Contracting</a:t>
            </a:r>
            <a:r>
              <a:rPr lang="de-DE" sz="2400" dirty="0"/>
              <a:t> </a:t>
            </a:r>
            <a:r>
              <a:rPr lang="de-DE" sz="2400" dirty="0" err="1"/>
              <a:t>Parties</a:t>
            </a:r>
            <a:r>
              <a:rPr lang="de-DE" sz="2400" dirty="0"/>
              <a:t> </a:t>
            </a:r>
            <a:r>
              <a:rPr lang="de-DE" sz="2400" dirty="0" err="1"/>
              <a:t>which</a:t>
            </a:r>
            <a:r>
              <a:rPr lang="de-DE" sz="2400" dirty="0"/>
              <a:t> do not </a:t>
            </a:r>
            <a:r>
              <a:rPr lang="de-DE" sz="2400" dirty="0" err="1"/>
              <a:t>treat</a:t>
            </a:r>
            <a:r>
              <a:rPr lang="de-DE" sz="2400" dirty="0"/>
              <a:t> </a:t>
            </a:r>
            <a:r>
              <a:rPr lang="de-DE" sz="2400" dirty="0" err="1"/>
              <a:t>mopeds</a:t>
            </a:r>
            <a:r>
              <a:rPr lang="de-DE" sz="2400" dirty="0"/>
              <a:t> </a:t>
            </a:r>
            <a:r>
              <a:rPr lang="de-DE" sz="2400" dirty="0" err="1"/>
              <a:t>as</a:t>
            </a:r>
            <a:r>
              <a:rPr lang="de-DE" sz="2400" dirty="0"/>
              <a:t> </a:t>
            </a:r>
            <a:r>
              <a:rPr lang="de-DE" sz="2400" dirty="0" err="1"/>
              <a:t>motor</a:t>
            </a:r>
            <a:r>
              <a:rPr lang="de-DE" sz="2400" dirty="0"/>
              <a:t> </a:t>
            </a:r>
            <a:r>
              <a:rPr lang="de-DE" sz="2400" dirty="0" err="1"/>
              <a:t>cycles</a:t>
            </a:r>
            <a:r>
              <a:rPr lang="de-DE" sz="2400" dirty="0"/>
              <a:t>, and </a:t>
            </a:r>
            <a:r>
              <a:rPr lang="de-DE" sz="2400" dirty="0" err="1"/>
              <a:t>other</a:t>
            </a:r>
            <a:r>
              <a:rPr lang="de-DE" sz="2400" dirty="0"/>
              <a:t> </a:t>
            </a:r>
            <a:r>
              <a:rPr lang="de-DE" sz="2400" dirty="0" err="1"/>
              <a:t>than</a:t>
            </a:r>
            <a:r>
              <a:rPr lang="de-DE" sz="2400" dirty="0"/>
              <a:t> a </a:t>
            </a:r>
            <a:r>
              <a:rPr lang="de-DE" sz="2400" dirty="0" err="1"/>
              <a:t>rail</a:t>
            </a:r>
            <a:r>
              <a:rPr lang="de-DE" sz="2400" dirty="0"/>
              <a:t>-borne </a:t>
            </a:r>
            <a:r>
              <a:rPr lang="de-DE" sz="2400" dirty="0" err="1"/>
              <a:t>vehicle</a:t>
            </a:r>
            <a:r>
              <a:rPr lang="de-DE" sz="2400" dirty="0"/>
              <a:t>;</a:t>
            </a:r>
          </a:p>
          <a:p>
            <a:pPr>
              <a:spcAft>
                <a:spcPts val="600"/>
              </a:spcAft>
            </a:pPr>
            <a:endParaRPr lang="de-DE" sz="2400" dirty="0"/>
          </a:p>
        </p:txBody>
      </p:sp>
      <p:sp>
        <p:nvSpPr>
          <p:cNvPr id="12" name="Footer Placeholder 3">
            <a:extLst>
              <a:ext uri="{FF2B5EF4-FFF2-40B4-BE49-F238E27FC236}">
                <a16:creationId xmlns:a16="http://schemas.microsoft.com/office/drawing/2014/main" id="{C1D26AA7-6CBC-8CE5-B2DC-9145D5B5A311}"/>
              </a:ext>
            </a:extLst>
          </p:cNvPr>
          <p:cNvSpPr>
            <a:spLocks noGrp="1"/>
          </p:cNvSpPr>
          <p:nvPr>
            <p:ph type="ftr" sz="quarter" idx="11"/>
          </p:nvPr>
        </p:nvSpPr>
        <p:spPr>
          <a:xfrm>
            <a:off x="2351088" y="6318251"/>
            <a:ext cx="7387272" cy="234950"/>
          </a:xfrm>
        </p:spPr>
        <p:txBody>
          <a:bodyPr/>
          <a:lstStyle/>
          <a:p>
            <a:pPr>
              <a:spcAft>
                <a:spcPts val="600"/>
              </a:spcAft>
            </a:pPr>
            <a:r>
              <a:rPr lang="de-DE"/>
              <a:t>Hochschule am Meer</a:t>
            </a:r>
          </a:p>
        </p:txBody>
      </p:sp>
      <p:sp>
        <p:nvSpPr>
          <p:cNvPr id="14" name="Date Placeholder 4">
            <a:extLst>
              <a:ext uri="{FF2B5EF4-FFF2-40B4-BE49-F238E27FC236}">
                <a16:creationId xmlns:a16="http://schemas.microsoft.com/office/drawing/2014/main" id="{D684F8BA-F7A8-82BB-2F7C-ED0FCB09F095}"/>
              </a:ext>
            </a:extLst>
          </p:cNvPr>
          <p:cNvSpPr>
            <a:spLocks noGrp="1"/>
          </p:cNvSpPr>
          <p:nvPr>
            <p:ph type="dt" sz="half" idx="10"/>
          </p:nvPr>
        </p:nvSpPr>
        <p:spPr>
          <a:xfrm>
            <a:off x="9840914" y="6318251"/>
            <a:ext cx="836612" cy="234950"/>
          </a:xfrm>
        </p:spPr>
        <p:txBody>
          <a:bodyPr/>
          <a:lstStyle/>
          <a:p>
            <a:pPr>
              <a:spcAft>
                <a:spcPts val="600"/>
              </a:spcAft>
            </a:pPr>
            <a:fld id="{CBEB03B2-F700-4EAE-8365-F95A03C21A67}" type="datetime1">
              <a:rPr lang="de-DE" smtClean="0"/>
              <a:pPr>
                <a:spcAft>
                  <a:spcPts val="600"/>
                </a:spcAft>
              </a:pPr>
              <a:t>16.09.24</a:t>
            </a:fld>
            <a:endParaRPr lang="de-DE"/>
          </a:p>
        </p:txBody>
      </p:sp>
    </p:spTree>
    <p:extLst>
      <p:ext uri="{BB962C8B-B14F-4D97-AF65-F5344CB8AC3E}">
        <p14:creationId xmlns:p14="http://schemas.microsoft.com/office/powerpoint/2010/main" val="375454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B13F1-0561-07E6-EF56-5107D3E61EFD}"/>
            </a:ext>
          </a:extLst>
        </p:cNvPr>
        <p:cNvGrpSpPr/>
        <p:nvPr/>
      </p:nvGrpSpPr>
      <p:grpSpPr>
        <a:xfrm>
          <a:off x="0" y="0"/>
          <a:ext cx="0" cy="0"/>
          <a:chOff x="0" y="0"/>
          <a:chExt cx="0" cy="0"/>
        </a:xfrm>
      </p:grpSpPr>
      <p:pic>
        <p:nvPicPr>
          <p:cNvPr id="5" name="Grafik 4" descr="Ein Bild, das Karte, Atlas, Text enthält.&#10;&#10;Automatisch generierte Beschreibung">
            <a:extLst>
              <a:ext uri="{FF2B5EF4-FFF2-40B4-BE49-F238E27FC236}">
                <a16:creationId xmlns:a16="http://schemas.microsoft.com/office/drawing/2014/main" id="{26EFFC3B-942A-B17C-CD18-05C5007B2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53" y="0"/>
            <a:ext cx="9853347" cy="6858000"/>
          </a:xfrm>
          <a:prstGeom prst="rect">
            <a:avLst/>
          </a:prstGeom>
        </p:spPr>
      </p:pic>
      <p:sp>
        <p:nvSpPr>
          <p:cNvPr id="2" name="Titel 1">
            <a:extLst>
              <a:ext uri="{FF2B5EF4-FFF2-40B4-BE49-F238E27FC236}">
                <a16:creationId xmlns:a16="http://schemas.microsoft.com/office/drawing/2014/main" id="{D5DAB74C-C56D-E144-D889-AC5DBC088F91}"/>
              </a:ext>
            </a:extLst>
          </p:cNvPr>
          <p:cNvSpPr>
            <a:spLocks noGrp="1"/>
          </p:cNvSpPr>
          <p:nvPr>
            <p:ph type="title"/>
          </p:nvPr>
        </p:nvSpPr>
        <p:spPr>
          <a:xfrm>
            <a:off x="479425" y="426085"/>
            <a:ext cx="8293100" cy="774065"/>
          </a:xfrm>
        </p:spPr>
        <p:txBody>
          <a:bodyPr>
            <a:normAutofit fontScale="90000"/>
          </a:bodyPr>
          <a:lstStyle/>
          <a:p>
            <a:r>
              <a:rPr lang="de-DE" b="1" i="0" u="none" strike="noStrike" dirty="0">
                <a:solidFill>
                  <a:srgbClr val="524E4E"/>
                </a:solidFill>
                <a:effectLst/>
              </a:rPr>
              <a:t>European Agreement </a:t>
            </a:r>
            <a:r>
              <a:rPr lang="de-DE" b="1" i="0" u="none" strike="noStrike" dirty="0" err="1">
                <a:solidFill>
                  <a:srgbClr val="524E4E"/>
                </a:solidFill>
                <a:effectLst/>
              </a:rPr>
              <a:t>supplementing</a:t>
            </a:r>
            <a:r>
              <a:rPr lang="de-DE" b="1" i="0" u="none" strike="noStrike" dirty="0">
                <a:solidFill>
                  <a:srgbClr val="524E4E"/>
                </a:solidFill>
                <a:effectLst/>
              </a:rPr>
              <a:t> </a:t>
            </a:r>
            <a:r>
              <a:rPr lang="de-DE" b="1" i="0" u="none" strike="noStrike" dirty="0" err="1">
                <a:solidFill>
                  <a:srgbClr val="524E4E"/>
                </a:solidFill>
                <a:effectLst/>
              </a:rPr>
              <a:t>the</a:t>
            </a:r>
            <a:r>
              <a:rPr lang="de-DE" b="1" i="0" u="none" strike="noStrike" dirty="0">
                <a:solidFill>
                  <a:srgbClr val="524E4E"/>
                </a:solidFill>
                <a:effectLst/>
              </a:rPr>
              <a:t> Convention on </a:t>
            </a:r>
            <a:r>
              <a:rPr lang="de-DE" b="1" i="0" u="none" strike="noStrike" dirty="0" err="1">
                <a:solidFill>
                  <a:srgbClr val="524E4E"/>
                </a:solidFill>
                <a:effectLst/>
              </a:rPr>
              <a:t>road</a:t>
            </a:r>
            <a:r>
              <a:rPr lang="de-DE" b="1" i="0" u="none" strike="noStrike" dirty="0">
                <a:solidFill>
                  <a:srgbClr val="524E4E"/>
                </a:solidFill>
                <a:effectLst/>
              </a:rPr>
              <a:t> </a:t>
            </a:r>
            <a:r>
              <a:rPr lang="de-DE" b="1" i="0" u="none" strike="noStrike" dirty="0" err="1">
                <a:solidFill>
                  <a:srgbClr val="524E4E"/>
                </a:solidFill>
                <a:effectLst/>
              </a:rPr>
              <a:t>traffic</a:t>
            </a:r>
            <a:r>
              <a:rPr lang="de-DE" b="1" i="0" u="none" strike="noStrike" dirty="0">
                <a:solidFill>
                  <a:srgbClr val="524E4E"/>
                </a:solidFill>
                <a:effectLst/>
              </a:rPr>
              <a:t>  </a:t>
            </a:r>
            <a:r>
              <a:rPr lang="de-DE" b="1" i="0" u="none" strike="noStrike" dirty="0" err="1">
                <a:solidFill>
                  <a:srgbClr val="524E4E"/>
                </a:solidFill>
                <a:effectLst/>
              </a:rPr>
              <a:t>opened</a:t>
            </a:r>
            <a:r>
              <a:rPr lang="de-DE" b="1" i="0" u="none" strike="noStrike" dirty="0">
                <a:solidFill>
                  <a:srgbClr val="524E4E"/>
                </a:solidFill>
                <a:effectLst/>
              </a:rPr>
              <a:t> </a:t>
            </a:r>
            <a:r>
              <a:rPr lang="de-DE" b="1" i="0" u="none" strike="noStrike" dirty="0" err="1">
                <a:solidFill>
                  <a:srgbClr val="524E4E"/>
                </a:solidFill>
                <a:effectLst/>
              </a:rPr>
              <a:t>for</a:t>
            </a:r>
            <a:r>
              <a:rPr lang="de-DE" b="1" i="0" u="none" strike="noStrike" dirty="0">
                <a:solidFill>
                  <a:srgbClr val="524E4E"/>
                </a:solidFill>
                <a:effectLst/>
              </a:rPr>
              <a:t> </a:t>
            </a:r>
            <a:r>
              <a:rPr lang="de-DE" b="1" i="0" u="none" strike="noStrike" dirty="0" err="1">
                <a:solidFill>
                  <a:srgbClr val="524E4E"/>
                </a:solidFill>
                <a:effectLst/>
              </a:rPr>
              <a:t>signature</a:t>
            </a:r>
            <a:r>
              <a:rPr lang="de-DE" b="1" i="0" u="none" strike="noStrike" dirty="0">
                <a:solidFill>
                  <a:srgbClr val="524E4E"/>
                </a:solidFill>
                <a:effectLst/>
              </a:rPr>
              <a:t> at Vienna on </a:t>
            </a:r>
            <a:br>
              <a:rPr lang="de-DE" b="1" i="0" u="none" strike="noStrike" dirty="0">
                <a:solidFill>
                  <a:srgbClr val="524E4E"/>
                </a:solidFill>
                <a:effectLst/>
              </a:rPr>
            </a:br>
            <a:r>
              <a:rPr lang="de-DE" b="1" i="0" u="none" strike="noStrike" dirty="0">
                <a:solidFill>
                  <a:srgbClr val="524E4E"/>
                </a:solidFill>
                <a:effectLst/>
              </a:rPr>
              <a:t>8 November 1968</a:t>
            </a:r>
            <a:endParaRPr lang="de-DE" dirty="0"/>
          </a:p>
        </p:txBody>
      </p:sp>
      <p:sp>
        <p:nvSpPr>
          <p:cNvPr id="3" name="Inhaltsplatzhalter 2">
            <a:extLst>
              <a:ext uri="{FF2B5EF4-FFF2-40B4-BE49-F238E27FC236}">
                <a16:creationId xmlns:a16="http://schemas.microsoft.com/office/drawing/2014/main" id="{76206C3B-0A06-8F8C-8947-7467F98FC350}"/>
              </a:ext>
            </a:extLst>
          </p:cNvPr>
          <p:cNvSpPr>
            <a:spLocks noGrp="1"/>
          </p:cNvSpPr>
          <p:nvPr>
            <p:ph idx="1"/>
          </p:nvPr>
        </p:nvSpPr>
        <p:spPr>
          <a:xfrm>
            <a:off x="479426" y="2004060"/>
            <a:ext cx="3763122" cy="4161790"/>
          </a:xfrm>
        </p:spPr>
        <p:txBody>
          <a:bodyPr>
            <a:normAutofit/>
          </a:bodyPr>
          <a:lstStyle/>
          <a:p>
            <a:pPr marL="0" indent="0" algn="just">
              <a:buNone/>
            </a:pPr>
            <a:r>
              <a:rPr lang="de-DE" dirty="0"/>
              <a:t>3. Ad Art. 1 </a:t>
            </a:r>
            <a:r>
              <a:rPr lang="de-DE" dirty="0" err="1"/>
              <a:t>of</a:t>
            </a:r>
            <a:r>
              <a:rPr lang="de-DE" dirty="0"/>
              <a:t> </a:t>
            </a:r>
            <a:r>
              <a:rPr lang="de-DE" dirty="0" err="1"/>
              <a:t>the</a:t>
            </a:r>
            <a:r>
              <a:rPr lang="de-DE" dirty="0"/>
              <a:t> Convention</a:t>
            </a:r>
          </a:p>
          <a:p>
            <a:pPr marL="0" indent="0" algn="just">
              <a:lnSpc>
                <a:spcPct val="150000"/>
              </a:lnSpc>
              <a:buNone/>
            </a:pPr>
            <a:r>
              <a:rPr lang="de-DE" dirty="0"/>
              <a:t>Sub-Paragraph (</a:t>
            </a:r>
            <a:r>
              <a:rPr lang="de-DE" dirty="0" err="1"/>
              <a:t>n</a:t>
            </a:r>
            <a:r>
              <a:rPr lang="de-DE" dirty="0"/>
              <a:t>)</a:t>
            </a:r>
          </a:p>
          <a:p>
            <a:pPr marL="0" indent="0" algn="just">
              <a:lnSpc>
                <a:spcPct val="150000"/>
              </a:lnSpc>
              <a:buNone/>
            </a:pPr>
            <a:r>
              <a:rPr lang="de-DE" dirty="0" err="1"/>
              <a:t>Three-wheeled</a:t>
            </a:r>
            <a:r>
              <a:rPr lang="de-DE" dirty="0"/>
              <a:t> </a:t>
            </a:r>
            <a:r>
              <a:rPr lang="de-DE" dirty="0" err="1"/>
              <a:t>vehicles</a:t>
            </a:r>
            <a:r>
              <a:rPr lang="de-DE" dirty="0"/>
              <a:t> </a:t>
            </a:r>
            <a:r>
              <a:rPr lang="de-DE" dirty="0" err="1"/>
              <a:t>whose</a:t>
            </a:r>
            <a:r>
              <a:rPr lang="de-DE" dirty="0"/>
              <a:t> </a:t>
            </a:r>
            <a:r>
              <a:rPr lang="de-DE" dirty="0" err="1"/>
              <a:t>unladen</a:t>
            </a:r>
            <a:r>
              <a:rPr lang="de-DE" dirty="0"/>
              <a:t> </a:t>
            </a:r>
            <a:r>
              <a:rPr lang="de-DE" dirty="0" err="1"/>
              <a:t>mass</a:t>
            </a:r>
            <a:r>
              <a:rPr lang="de-DE" dirty="0"/>
              <a:t> </a:t>
            </a:r>
            <a:r>
              <a:rPr lang="de-DE" dirty="0" err="1"/>
              <a:t>does</a:t>
            </a:r>
            <a:r>
              <a:rPr lang="de-DE" dirty="0"/>
              <a:t> not </a:t>
            </a:r>
            <a:r>
              <a:rPr lang="de-DE" dirty="0" err="1"/>
              <a:t>exceed</a:t>
            </a:r>
            <a:r>
              <a:rPr lang="de-DE" dirty="0"/>
              <a:t> 400 kg (900 </a:t>
            </a:r>
            <a:r>
              <a:rPr lang="de-DE" dirty="0" err="1"/>
              <a:t>lb</a:t>
            </a:r>
            <a:r>
              <a:rPr lang="de-DE" dirty="0"/>
              <a:t>) </a:t>
            </a:r>
            <a:r>
              <a:rPr lang="de-DE" dirty="0" err="1"/>
              <a:t>shall</a:t>
            </a:r>
            <a:r>
              <a:rPr lang="de-DE" dirty="0"/>
              <a:t> </a:t>
            </a:r>
            <a:r>
              <a:rPr lang="de-DE" dirty="0" err="1"/>
              <a:t>be</a:t>
            </a:r>
            <a:r>
              <a:rPr lang="de-DE" dirty="0"/>
              <a:t> </a:t>
            </a:r>
            <a:r>
              <a:rPr lang="de-DE" dirty="0" err="1"/>
              <a:t>treated</a:t>
            </a:r>
            <a:r>
              <a:rPr lang="de-DE" dirty="0"/>
              <a:t> </a:t>
            </a:r>
            <a:r>
              <a:rPr lang="de-DE" dirty="0" err="1"/>
              <a:t>as</a:t>
            </a:r>
            <a:r>
              <a:rPr lang="de-DE" dirty="0"/>
              <a:t> </a:t>
            </a:r>
            <a:r>
              <a:rPr lang="de-DE" dirty="0" err="1"/>
              <a:t>motor</a:t>
            </a:r>
            <a:r>
              <a:rPr lang="de-DE" dirty="0"/>
              <a:t> </a:t>
            </a:r>
            <a:r>
              <a:rPr lang="de-DE" dirty="0" err="1"/>
              <a:t>cycles</a:t>
            </a:r>
            <a:r>
              <a:rPr lang="de-DE" dirty="0"/>
              <a:t>.</a:t>
            </a:r>
          </a:p>
        </p:txBody>
      </p:sp>
    </p:spTree>
    <p:extLst>
      <p:ext uri="{BB962C8B-B14F-4D97-AF65-F5344CB8AC3E}">
        <p14:creationId xmlns:p14="http://schemas.microsoft.com/office/powerpoint/2010/main" val="32297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EC533-DEDB-4861-4C81-D51980B4A38A}"/>
            </a:ext>
          </a:extLst>
        </p:cNvPr>
        <p:cNvGrpSpPr/>
        <p:nvPr/>
      </p:nvGrpSpPr>
      <p:grpSpPr>
        <a:xfrm>
          <a:off x="0" y="0"/>
          <a:ext cx="0" cy="0"/>
          <a:chOff x="0" y="0"/>
          <a:chExt cx="0" cy="0"/>
        </a:xfrm>
      </p:grpSpPr>
      <p:pic>
        <p:nvPicPr>
          <p:cNvPr id="6" name="Grafik 5" descr="Ein Bild, das Karte, Atlas, Text enthält.&#10;&#10;Automatisch generierte Beschreibung">
            <a:extLst>
              <a:ext uri="{FF2B5EF4-FFF2-40B4-BE49-F238E27FC236}">
                <a16:creationId xmlns:a16="http://schemas.microsoft.com/office/drawing/2014/main" id="{9C888270-0489-5BB9-AA7C-078741D87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53" y="0"/>
            <a:ext cx="9853347" cy="6858000"/>
          </a:xfrm>
          <a:prstGeom prst="rect">
            <a:avLst/>
          </a:prstGeom>
        </p:spPr>
      </p:pic>
      <p:sp>
        <p:nvSpPr>
          <p:cNvPr id="2" name="Titel 1">
            <a:extLst>
              <a:ext uri="{FF2B5EF4-FFF2-40B4-BE49-F238E27FC236}">
                <a16:creationId xmlns:a16="http://schemas.microsoft.com/office/drawing/2014/main" id="{C45BF6AA-C654-6CE7-D9F4-D5701834BBFB}"/>
              </a:ext>
            </a:extLst>
          </p:cNvPr>
          <p:cNvSpPr>
            <a:spLocks noGrp="1"/>
          </p:cNvSpPr>
          <p:nvPr>
            <p:ph type="title"/>
          </p:nvPr>
        </p:nvSpPr>
        <p:spPr>
          <a:xfrm>
            <a:off x="479425" y="426085"/>
            <a:ext cx="8250238" cy="774065"/>
          </a:xfrm>
        </p:spPr>
        <p:txBody>
          <a:bodyPr>
            <a:normAutofit fontScale="90000"/>
          </a:bodyPr>
          <a:lstStyle/>
          <a:p>
            <a:r>
              <a:rPr lang="de-DE" b="1" i="0" u="none" strike="noStrike" dirty="0">
                <a:solidFill>
                  <a:srgbClr val="524E4E"/>
                </a:solidFill>
                <a:effectLst/>
              </a:rPr>
              <a:t>European Agreement </a:t>
            </a:r>
            <a:r>
              <a:rPr lang="de-DE" b="1" i="0" u="none" strike="noStrike" dirty="0" err="1">
                <a:solidFill>
                  <a:srgbClr val="524E4E"/>
                </a:solidFill>
                <a:effectLst/>
              </a:rPr>
              <a:t>supplementing</a:t>
            </a:r>
            <a:r>
              <a:rPr lang="de-DE" b="1" i="0" u="none" strike="noStrike" dirty="0">
                <a:solidFill>
                  <a:srgbClr val="524E4E"/>
                </a:solidFill>
                <a:effectLst/>
              </a:rPr>
              <a:t> </a:t>
            </a:r>
            <a:r>
              <a:rPr lang="de-DE" b="1" i="0" u="none" strike="noStrike" dirty="0" err="1">
                <a:solidFill>
                  <a:srgbClr val="524E4E"/>
                </a:solidFill>
                <a:effectLst/>
              </a:rPr>
              <a:t>the</a:t>
            </a:r>
            <a:r>
              <a:rPr lang="de-DE" dirty="0">
                <a:solidFill>
                  <a:srgbClr val="524E4E"/>
                </a:solidFill>
              </a:rPr>
              <a:t> </a:t>
            </a:r>
            <a:r>
              <a:rPr lang="de-DE" b="1" i="0" u="none" strike="noStrike" dirty="0">
                <a:solidFill>
                  <a:srgbClr val="524E4E"/>
                </a:solidFill>
                <a:effectLst/>
              </a:rPr>
              <a:t>Convention on </a:t>
            </a:r>
            <a:r>
              <a:rPr lang="de-DE" b="1" i="0" u="none" strike="noStrike" dirty="0" err="1">
                <a:solidFill>
                  <a:srgbClr val="524E4E"/>
                </a:solidFill>
                <a:effectLst/>
              </a:rPr>
              <a:t>road</a:t>
            </a:r>
            <a:r>
              <a:rPr lang="de-DE" b="1" i="0" u="none" strike="noStrike" dirty="0">
                <a:solidFill>
                  <a:srgbClr val="524E4E"/>
                </a:solidFill>
                <a:effectLst/>
              </a:rPr>
              <a:t> </a:t>
            </a:r>
            <a:r>
              <a:rPr lang="de-DE" b="1" i="0" u="none" strike="noStrike" dirty="0" err="1">
                <a:solidFill>
                  <a:srgbClr val="524E4E"/>
                </a:solidFill>
                <a:effectLst/>
              </a:rPr>
              <a:t>traffic</a:t>
            </a:r>
            <a:r>
              <a:rPr lang="de-DE" b="1" i="0" u="none" strike="noStrike" dirty="0">
                <a:solidFill>
                  <a:srgbClr val="524E4E"/>
                </a:solidFill>
                <a:effectLst/>
              </a:rPr>
              <a:t>  </a:t>
            </a:r>
            <a:r>
              <a:rPr lang="de-DE" b="1" i="0" u="none" strike="noStrike" dirty="0" err="1">
                <a:solidFill>
                  <a:srgbClr val="524E4E"/>
                </a:solidFill>
                <a:effectLst/>
              </a:rPr>
              <a:t>opened</a:t>
            </a:r>
            <a:r>
              <a:rPr lang="de-DE" b="1" i="0" u="none" strike="noStrike" dirty="0">
                <a:solidFill>
                  <a:srgbClr val="524E4E"/>
                </a:solidFill>
                <a:effectLst/>
              </a:rPr>
              <a:t> </a:t>
            </a:r>
            <a:r>
              <a:rPr lang="de-DE" b="1" i="0" u="none" strike="noStrike" dirty="0" err="1">
                <a:solidFill>
                  <a:srgbClr val="524E4E"/>
                </a:solidFill>
                <a:effectLst/>
              </a:rPr>
              <a:t>for</a:t>
            </a:r>
            <a:r>
              <a:rPr lang="de-DE" b="1" i="0" u="none" strike="noStrike" dirty="0">
                <a:solidFill>
                  <a:srgbClr val="524E4E"/>
                </a:solidFill>
                <a:effectLst/>
              </a:rPr>
              <a:t> </a:t>
            </a:r>
            <a:r>
              <a:rPr lang="de-DE" b="1" i="0" u="none" strike="noStrike" dirty="0" err="1">
                <a:solidFill>
                  <a:srgbClr val="524E4E"/>
                </a:solidFill>
                <a:effectLst/>
              </a:rPr>
              <a:t>signature</a:t>
            </a:r>
            <a:r>
              <a:rPr lang="de-DE" b="1" i="0" u="none" strike="noStrike" dirty="0">
                <a:solidFill>
                  <a:srgbClr val="524E4E"/>
                </a:solidFill>
                <a:effectLst/>
              </a:rPr>
              <a:t> at Vienna on </a:t>
            </a:r>
            <a:br>
              <a:rPr lang="de-DE" b="1" i="0" u="none" strike="noStrike" dirty="0">
                <a:solidFill>
                  <a:srgbClr val="524E4E"/>
                </a:solidFill>
                <a:effectLst/>
              </a:rPr>
            </a:br>
            <a:r>
              <a:rPr lang="de-DE" b="1" i="0" u="none" strike="noStrike" dirty="0">
                <a:solidFill>
                  <a:srgbClr val="524E4E"/>
                </a:solidFill>
                <a:effectLst/>
              </a:rPr>
              <a:t>8 November 1968</a:t>
            </a:r>
            <a:endParaRPr lang="de-DE" dirty="0"/>
          </a:p>
        </p:txBody>
      </p:sp>
      <p:sp>
        <p:nvSpPr>
          <p:cNvPr id="3" name="Inhaltsplatzhalter 2">
            <a:extLst>
              <a:ext uri="{FF2B5EF4-FFF2-40B4-BE49-F238E27FC236}">
                <a16:creationId xmlns:a16="http://schemas.microsoft.com/office/drawing/2014/main" id="{FB174C02-D850-0157-6DC8-3F332DCC9E07}"/>
              </a:ext>
            </a:extLst>
          </p:cNvPr>
          <p:cNvSpPr>
            <a:spLocks noGrp="1"/>
          </p:cNvSpPr>
          <p:nvPr>
            <p:ph idx="1"/>
          </p:nvPr>
        </p:nvSpPr>
        <p:spPr>
          <a:xfrm>
            <a:off x="479426" y="2004060"/>
            <a:ext cx="3763122" cy="4161790"/>
          </a:xfrm>
        </p:spPr>
        <p:txBody>
          <a:bodyPr>
            <a:normAutofit/>
          </a:bodyPr>
          <a:lstStyle/>
          <a:p>
            <a:pPr marL="0" indent="0" algn="just">
              <a:lnSpc>
                <a:spcPct val="150000"/>
              </a:lnSpc>
              <a:buNone/>
            </a:pPr>
            <a:r>
              <a:rPr lang="de-DE" dirty="0"/>
              <a:t>The Federal </a:t>
            </a:r>
            <a:r>
              <a:rPr lang="de-DE" dirty="0" err="1"/>
              <a:t>Republic</a:t>
            </a:r>
            <a:r>
              <a:rPr lang="de-DE" dirty="0"/>
              <a:t> </a:t>
            </a:r>
            <a:r>
              <a:rPr lang="de-DE" dirty="0" err="1"/>
              <a:t>of</a:t>
            </a:r>
            <a:r>
              <a:rPr lang="de-DE" dirty="0"/>
              <a:t> Germany </a:t>
            </a:r>
            <a:r>
              <a:rPr lang="de-DE" dirty="0" err="1"/>
              <a:t>does</a:t>
            </a:r>
            <a:r>
              <a:rPr lang="de-DE" dirty="0"/>
              <a:t> not </a:t>
            </a:r>
            <a:r>
              <a:rPr lang="de-DE" dirty="0" err="1"/>
              <a:t>consider</a:t>
            </a:r>
            <a:r>
              <a:rPr lang="de-DE" dirty="0"/>
              <a:t> </a:t>
            </a:r>
            <a:r>
              <a:rPr lang="de-DE" dirty="0" err="1"/>
              <a:t>itself</a:t>
            </a:r>
            <a:r>
              <a:rPr lang="de-DE" dirty="0"/>
              <a:t> </a:t>
            </a:r>
            <a:r>
              <a:rPr lang="de-DE" dirty="0" err="1"/>
              <a:t>bound</a:t>
            </a:r>
            <a:r>
              <a:rPr lang="de-DE" dirty="0"/>
              <a:t> </a:t>
            </a:r>
            <a:r>
              <a:rPr lang="de-DE" dirty="0" err="1"/>
              <a:t>by</a:t>
            </a:r>
            <a:r>
              <a:rPr lang="de-DE" dirty="0"/>
              <a:t> </a:t>
            </a:r>
            <a:r>
              <a:rPr lang="de-DE" dirty="0" err="1"/>
              <a:t>paragraph</a:t>
            </a:r>
            <a:r>
              <a:rPr lang="de-DE" dirty="0"/>
              <a:t> 3 </a:t>
            </a:r>
            <a:r>
              <a:rPr lang="de-DE" dirty="0" err="1"/>
              <a:t>of</a:t>
            </a:r>
            <a:r>
              <a:rPr lang="de-DE" dirty="0"/>
              <a:t> </a:t>
            </a:r>
            <a:r>
              <a:rPr lang="de-DE" dirty="0" err="1"/>
              <a:t>the</a:t>
            </a:r>
            <a:r>
              <a:rPr lang="de-DE" dirty="0"/>
              <a:t> </a:t>
            </a:r>
            <a:r>
              <a:rPr lang="de-DE" dirty="0" err="1"/>
              <a:t>annex</a:t>
            </a:r>
            <a:r>
              <a:rPr lang="de-DE" dirty="0"/>
              <a:t> (</a:t>
            </a:r>
            <a:r>
              <a:rPr lang="de-DE" dirty="0" err="1"/>
              <a:t>article</a:t>
            </a:r>
            <a:r>
              <a:rPr lang="de-DE" dirty="0"/>
              <a:t> 1, sub-paragraph (</a:t>
            </a:r>
            <a:r>
              <a:rPr lang="de-DE" dirty="0" err="1"/>
              <a:t>n</a:t>
            </a:r>
            <a:r>
              <a:rPr lang="de-DE" dirty="0"/>
              <a:t>) </a:t>
            </a:r>
            <a:r>
              <a:rPr lang="de-DE" dirty="0" err="1"/>
              <a:t>of</a:t>
            </a:r>
            <a:r>
              <a:rPr lang="de-DE" dirty="0"/>
              <a:t> </a:t>
            </a:r>
            <a:r>
              <a:rPr lang="de-DE" dirty="0" err="1"/>
              <a:t>the</a:t>
            </a:r>
            <a:r>
              <a:rPr lang="de-DE" dirty="0"/>
              <a:t> Convention).</a:t>
            </a:r>
          </a:p>
        </p:txBody>
      </p:sp>
    </p:spTree>
    <p:extLst>
      <p:ext uri="{BB962C8B-B14F-4D97-AF65-F5344CB8AC3E}">
        <p14:creationId xmlns:p14="http://schemas.microsoft.com/office/powerpoint/2010/main" val="26808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EDF39-140E-810A-43CD-EFE4693314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A57375-037A-2076-43A5-DA8445709D7A}"/>
              </a:ext>
            </a:extLst>
          </p:cNvPr>
          <p:cNvSpPr>
            <a:spLocks noGrp="1"/>
          </p:cNvSpPr>
          <p:nvPr>
            <p:ph type="title"/>
          </p:nvPr>
        </p:nvSpPr>
        <p:spPr/>
        <p:txBody>
          <a:bodyPr/>
          <a:lstStyle/>
          <a:p>
            <a:r>
              <a:rPr lang="de-DE" dirty="0"/>
              <a:t>Summary </a:t>
            </a:r>
            <a:r>
              <a:rPr lang="de-DE" dirty="0" err="1"/>
              <a:t>for</a:t>
            </a:r>
            <a:r>
              <a:rPr lang="de-DE" dirty="0"/>
              <a:t> </a:t>
            </a:r>
            <a:r>
              <a:rPr lang="de-DE" dirty="0" err="1"/>
              <a:t>the</a:t>
            </a:r>
            <a:r>
              <a:rPr lang="de-DE" dirty="0"/>
              <a:t> 1968 Convention</a:t>
            </a:r>
          </a:p>
        </p:txBody>
      </p:sp>
      <p:sp>
        <p:nvSpPr>
          <p:cNvPr id="3" name="Inhaltsplatzhalter 2">
            <a:extLst>
              <a:ext uri="{FF2B5EF4-FFF2-40B4-BE49-F238E27FC236}">
                <a16:creationId xmlns:a16="http://schemas.microsoft.com/office/drawing/2014/main" id="{D205189C-EE60-DB69-AA33-E440B214D7E6}"/>
              </a:ext>
            </a:extLst>
          </p:cNvPr>
          <p:cNvSpPr>
            <a:spLocks noGrp="1"/>
          </p:cNvSpPr>
          <p:nvPr>
            <p:ph idx="1"/>
          </p:nvPr>
        </p:nvSpPr>
        <p:spPr/>
        <p:txBody>
          <a:bodyPr/>
          <a:lstStyle/>
          <a:p>
            <a:r>
              <a:rPr lang="de-DE" dirty="0" err="1"/>
              <a:t>No</a:t>
            </a:r>
            <a:r>
              <a:rPr lang="de-DE" dirty="0"/>
              <a:t> </a:t>
            </a:r>
            <a:r>
              <a:rPr lang="de-DE" dirty="0" err="1"/>
              <a:t>train</a:t>
            </a:r>
            <a:r>
              <a:rPr lang="de-DE" dirty="0"/>
              <a:t> </a:t>
            </a:r>
            <a:r>
              <a:rPr lang="de-DE" dirty="0" err="1"/>
              <a:t>or</a:t>
            </a:r>
            <a:r>
              <a:rPr lang="de-DE" dirty="0"/>
              <a:t> </a:t>
            </a:r>
            <a:r>
              <a:rPr lang="de-DE" dirty="0" err="1"/>
              <a:t>tram</a:t>
            </a:r>
            <a:endParaRPr lang="de-DE" dirty="0"/>
          </a:p>
          <a:p>
            <a:r>
              <a:rPr lang="de-DE" dirty="0"/>
              <a:t>Trolley-truck </a:t>
            </a:r>
            <a:r>
              <a:rPr lang="de-DE" dirty="0" err="1"/>
              <a:t>covered</a:t>
            </a:r>
            <a:endParaRPr lang="de-DE" dirty="0"/>
          </a:p>
          <a:p>
            <a:r>
              <a:rPr lang="de-DE" dirty="0"/>
              <a:t>H2 </a:t>
            </a:r>
            <a:r>
              <a:rPr lang="de-DE" dirty="0" err="1"/>
              <a:t>combustion</a:t>
            </a:r>
            <a:r>
              <a:rPr lang="de-DE" dirty="0"/>
              <a:t> </a:t>
            </a:r>
            <a:r>
              <a:rPr lang="de-DE" dirty="0" err="1"/>
              <a:t>covered</a:t>
            </a:r>
            <a:endParaRPr lang="de-DE" dirty="0"/>
          </a:p>
          <a:p>
            <a:r>
              <a:rPr lang="de-DE" dirty="0"/>
              <a:t>H2 </a:t>
            </a:r>
            <a:r>
              <a:rPr lang="de-DE" dirty="0" err="1"/>
              <a:t>fuel</a:t>
            </a:r>
            <a:r>
              <a:rPr lang="de-DE" dirty="0"/>
              <a:t> </a:t>
            </a:r>
            <a:r>
              <a:rPr lang="de-DE" dirty="0" err="1"/>
              <a:t>cell</a:t>
            </a:r>
            <a:r>
              <a:rPr lang="de-DE" dirty="0"/>
              <a:t> </a:t>
            </a:r>
            <a:r>
              <a:rPr lang="de-DE" dirty="0" err="1"/>
              <a:t>covered</a:t>
            </a:r>
            <a:endParaRPr lang="de-DE" dirty="0"/>
          </a:p>
          <a:p>
            <a:r>
              <a:rPr lang="de-DE" dirty="0"/>
              <a:t>E-Bike </a:t>
            </a:r>
            <a:r>
              <a:rPr lang="de-DE" dirty="0" err="1"/>
              <a:t>probably</a:t>
            </a:r>
            <a:r>
              <a:rPr lang="de-DE" dirty="0"/>
              <a:t> </a:t>
            </a:r>
            <a:r>
              <a:rPr lang="de-DE" dirty="0" err="1"/>
              <a:t>covered</a:t>
            </a:r>
            <a:endParaRPr lang="de-DE" dirty="0"/>
          </a:p>
        </p:txBody>
      </p:sp>
      <p:sp>
        <p:nvSpPr>
          <p:cNvPr id="4" name="Fußzeilenplatzhalter 3">
            <a:extLst>
              <a:ext uri="{FF2B5EF4-FFF2-40B4-BE49-F238E27FC236}">
                <a16:creationId xmlns:a16="http://schemas.microsoft.com/office/drawing/2014/main" id="{F70A7429-53DC-B132-DCD1-3D10C09F8219}"/>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95A1B120-2BF5-6457-D2FD-94859BFDC9E8}"/>
              </a:ext>
            </a:extLst>
          </p:cNvPr>
          <p:cNvSpPr>
            <a:spLocks noGrp="1"/>
          </p:cNvSpPr>
          <p:nvPr>
            <p:ph type="dt" sz="half" idx="10"/>
          </p:nvPr>
        </p:nvSpPr>
        <p:spPr/>
        <p:txBody>
          <a:bodyPr/>
          <a:lstStyle/>
          <a:p>
            <a:fld id="{C894576B-9DEB-4972-A9A4-92F94B372231}" type="datetime1">
              <a:rPr lang="de-DE" smtClean="0"/>
              <a:t>16.09.24</a:t>
            </a:fld>
            <a:endParaRPr lang="de-DE"/>
          </a:p>
        </p:txBody>
      </p:sp>
    </p:spTree>
    <p:extLst>
      <p:ext uri="{BB962C8B-B14F-4D97-AF65-F5344CB8AC3E}">
        <p14:creationId xmlns:p14="http://schemas.microsoft.com/office/powerpoint/2010/main" val="3436139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t>But…</a:t>
            </a:r>
          </a:p>
        </p:txBody>
      </p:sp>
      <p:sp>
        <p:nvSpPr>
          <p:cNvPr id="3" name="Inhaltsplatzhalter 2"/>
          <p:cNvSpPr>
            <a:spLocks noGrp="1"/>
          </p:cNvSpPr>
          <p:nvPr>
            <p:ph idx="1"/>
          </p:nvPr>
        </p:nvSpPr>
        <p:spPr/>
        <p:txBody>
          <a:bodyPr>
            <a:normAutofit/>
          </a:bodyPr>
          <a:lstStyle/>
          <a:p>
            <a:pPr algn="just"/>
            <a:r>
              <a:rPr lang="de-DE" dirty="0"/>
              <a:t>Can Art. 1 </a:t>
            </a:r>
            <a:r>
              <a:rPr lang="de-DE" dirty="0" err="1"/>
              <a:t>para</a:t>
            </a:r>
            <a:r>
              <a:rPr lang="de-DE" dirty="0"/>
              <a:t>. 2 CMR </a:t>
            </a:r>
            <a:r>
              <a:rPr lang="de-DE" dirty="0" err="1"/>
              <a:t>be</a:t>
            </a:r>
            <a:r>
              <a:rPr lang="de-DE" dirty="0"/>
              <a:t> </a:t>
            </a:r>
            <a:r>
              <a:rPr lang="de-DE" dirty="0" err="1"/>
              <a:t>interpreted</a:t>
            </a:r>
            <a:r>
              <a:rPr lang="de-DE" dirty="0"/>
              <a:t> </a:t>
            </a:r>
            <a:r>
              <a:rPr lang="de-DE" dirty="0" err="1"/>
              <a:t>as</a:t>
            </a:r>
            <a:r>
              <a:rPr lang="de-DE" dirty="0"/>
              <a:t> </a:t>
            </a:r>
            <a:r>
              <a:rPr lang="de-DE" dirty="0" err="1"/>
              <a:t>referring</a:t>
            </a:r>
            <a:r>
              <a:rPr lang="de-DE" dirty="0"/>
              <a:t> </a:t>
            </a:r>
            <a:r>
              <a:rPr lang="de-DE" dirty="0" err="1"/>
              <a:t>to</a:t>
            </a:r>
            <a:r>
              <a:rPr lang="de-DE" dirty="0"/>
              <a:t> </a:t>
            </a:r>
            <a:r>
              <a:rPr lang="de-DE" dirty="0" err="1"/>
              <a:t>the</a:t>
            </a:r>
            <a:r>
              <a:rPr lang="de-DE" dirty="0"/>
              <a:t> 1968 Convention? </a:t>
            </a:r>
          </a:p>
          <a:p>
            <a:pPr lvl="1" algn="just"/>
            <a:r>
              <a:rPr lang="de-DE" dirty="0"/>
              <a:t>Not a </a:t>
            </a:r>
            <a:r>
              <a:rPr lang="de-DE" dirty="0" err="1"/>
              <a:t>dynamic</a:t>
            </a:r>
            <a:r>
              <a:rPr lang="de-DE" dirty="0"/>
              <a:t> </a:t>
            </a:r>
            <a:r>
              <a:rPr lang="de-DE" dirty="0" err="1"/>
              <a:t>reference</a:t>
            </a:r>
            <a:endParaRPr lang="de-DE" dirty="0"/>
          </a:p>
          <a:p>
            <a:pPr lvl="1" algn="just"/>
            <a:r>
              <a:rPr lang="de-DE" dirty="0"/>
              <a:t>CMR </a:t>
            </a:r>
            <a:r>
              <a:rPr lang="de-DE" dirty="0" err="1"/>
              <a:t>member</a:t>
            </a:r>
            <a:r>
              <a:rPr lang="de-DE" dirty="0"/>
              <a:t> </a:t>
            </a:r>
            <a:r>
              <a:rPr lang="de-DE" dirty="0" err="1"/>
              <a:t>state</a:t>
            </a:r>
            <a:r>
              <a:rPr lang="de-DE" dirty="0"/>
              <a:t> </a:t>
            </a:r>
            <a:r>
              <a:rPr lang="de-DE" dirty="0" err="1"/>
              <a:t>does</a:t>
            </a:r>
            <a:r>
              <a:rPr lang="de-DE" dirty="0"/>
              <a:t> not </a:t>
            </a:r>
            <a:r>
              <a:rPr lang="de-DE" dirty="0" err="1"/>
              <a:t>have</a:t>
            </a:r>
            <a:r>
              <a:rPr lang="de-DE" dirty="0"/>
              <a:t> </a:t>
            </a:r>
            <a:r>
              <a:rPr lang="de-DE" dirty="0" err="1"/>
              <a:t>to</a:t>
            </a:r>
            <a:r>
              <a:rPr lang="de-DE" dirty="0"/>
              <a:t> </a:t>
            </a:r>
            <a:r>
              <a:rPr lang="de-DE" dirty="0" err="1"/>
              <a:t>be</a:t>
            </a:r>
            <a:r>
              <a:rPr lang="de-DE" dirty="0"/>
              <a:t> a 1949 </a:t>
            </a:r>
            <a:r>
              <a:rPr lang="de-DE" dirty="0" err="1"/>
              <a:t>member</a:t>
            </a:r>
            <a:r>
              <a:rPr lang="de-DE" dirty="0"/>
              <a:t> </a:t>
            </a:r>
            <a:r>
              <a:rPr lang="de-DE" dirty="0" err="1"/>
              <a:t>state</a:t>
            </a:r>
            <a:endParaRPr lang="de-DE" dirty="0"/>
          </a:p>
          <a:p>
            <a:pPr lvl="1" algn="just"/>
            <a:r>
              <a:rPr lang="de-DE" dirty="0"/>
              <a:t>Not all CMR </a:t>
            </a:r>
            <a:r>
              <a:rPr lang="de-DE" dirty="0" err="1"/>
              <a:t>member</a:t>
            </a:r>
            <a:r>
              <a:rPr lang="de-DE" dirty="0"/>
              <a:t> </a:t>
            </a:r>
            <a:r>
              <a:rPr lang="de-DE" dirty="0" err="1"/>
              <a:t>states</a:t>
            </a:r>
            <a:r>
              <a:rPr lang="de-DE" dirty="0"/>
              <a:t> </a:t>
            </a:r>
            <a:r>
              <a:rPr lang="de-DE" dirty="0" err="1"/>
              <a:t>are</a:t>
            </a:r>
            <a:r>
              <a:rPr lang="de-DE" dirty="0"/>
              <a:t> </a:t>
            </a:r>
            <a:r>
              <a:rPr lang="de-DE" dirty="0" err="1"/>
              <a:t>member</a:t>
            </a:r>
            <a:r>
              <a:rPr lang="de-DE" dirty="0"/>
              <a:t> </a:t>
            </a:r>
            <a:r>
              <a:rPr lang="de-DE" dirty="0" err="1"/>
              <a:t>states</a:t>
            </a:r>
            <a:r>
              <a:rPr lang="de-DE" dirty="0"/>
              <a:t> </a:t>
            </a:r>
            <a:r>
              <a:rPr lang="de-DE" dirty="0" err="1"/>
              <a:t>of</a:t>
            </a:r>
            <a:r>
              <a:rPr lang="de-DE" dirty="0"/>
              <a:t> </a:t>
            </a:r>
            <a:r>
              <a:rPr lang="de-DE" dirty="0" err="1"/>
              <a:t>the</a:t>
            </a:r>
            <a:r>
              <a:rPr lang="de-DE" dirty="0"/>
              <a:t> 1968 Convention</a:t>
            </a:r>
          </a:p>
          <a:p>
            <a:pPr lvl="1" algn="just"/>
            <a:r>
              <a:rPr lang="de-DE" dirty="0"/>
              <a:t>Was </a:t>
            </a:r>
            <a:r>
              <a:rPr lang="de-DE" dirty="0" err="1"/>
              <a:t>the</a:t>
            </a:r>
            <a:r>
              <a:rPr lang="de-DE" dirty="0"/>
              <a:t> CMR not </a:t>
            </a:r>
            <a:r>
              <a:rPr lang="de-DE" dirty="0" err="1"/>
              <a:t>intended</a:t>
            </a:r>
            <a:r>
              <a:rPr lang="de-DE" dirty="0"/>
              <a:t> </a:t>
            </a:r>
            <a:r>
              <a:rPr lang="de-DE" dirty="0" err="1"/>
              <a:t>to</a:t>
            </a:r>
            <a:r>
              <a:rPr lang="de-DE" dirty="0"/>
              <a:t> </a:t>
            </a:r>
            <a:r>
              <a:rPr lang="de-DE" dirty="0" err="1"/>
              <a:t>cover</a:t>
            </a:r>
            <a:r>
              <a:rPr lang="de-DE" dirty="0"/>
              <a:t> </a:t>
            </a:r>
            <a:r>
              <a:rPr lang="de-DE" dirty="0" err="1"/>
              <a:t>road</a:t>
            </a:r>
            <a:r>
              <a:rPr lang="de-DE" dirty="0"/>
              <a:t> </a:t>
            </a:r>
            <a:r>
              <a:rPr lang="de-DE" dirty="0" err="1"/>
              <a:t>transport</a:t>
            </a:r>
            <a:r>
              <a:rPr lang="de-DE" dirty="0"/>
              <a:t> </a:t>
            </a:r>
            <a:r>
              <a:rPr lang="de-DE" dirty="0" err="1"/>
              <a:t>regardles</a:t>
            </a:r>
            <a:r>
              <a:rPr lang="de-DE" dirty="0"/>
              <a:t> </a:t>
            </a:r>
            <a:r>
              <a:rPr lang="de-DE" dirty="0" err="1"/>
              <a:t>of</a:t>
            </a:r>
            <a:r>
              <a:rPr lang="de-DE" dirty="0"/>
              <a:t> </a:t>
            </a:r>
            <a:r>
              <a:rPr lang="de-DE" dirty="0" err="1"/>
              <a:t>the</a:t>
            </a:r>
            <a:r>
              <a:rPr lang="de-DE" dirty="0"/>
              <a:t> </a:t>
            </a:r>
            <a:r>
              <a:rPr lang="de-DE" dirty="0" err="1"/>
              <a:t>propulsion</a:t>
            </a:r>
            <a:r>
              <a:rPr lang="de-DE" dirty="0"/>
              <a:t> </a:t>
            </a:r>
            <a:r>
              <a:rPr lang="de-DE" dirty="0" err="1"/>
              <a:t>mode</a:t>
            </a:r>
            <a:r>
              <a:rPr lang="de-DE" dirty="0"/>
              <a:t>?</a:t>
            </a:r>
          </a:p>
          <a:p>
            <a:pPr lvl="1" algn="just"/>
            <a:r>
              <a:rPr lang="de-DE" dirty="0"/>
              <a:t>1968 </a:t>
            </a:r>
            <a:r>
              <a:rPr lang="de-DE" dirty="0" err="1"/>
              <a:t>explicitly</a:t>
            </a:r>
            <a:r>
              <a:rPr lang="de-DE" dirty="0"/>
              <a:t> </a:t>
            </a:r>
            <a:r>
              <a:rPr lang="de-DE" dirty="0" err="1"/>
              <a:t>replaces</a:t>
            </a:r>
            <a:r>
              <a:rPr lang="de-DE" dirty="0"/>
              <a:t> 1949 </a:t>
            </a:r>
            <a:r>
              <a:rPr lang="de-DE" dirty="0" err="1"/>
              <a:t>as</a:t>
            </a:r>
            <a:r>
              <a:rPr lang="de-DE" dirty="0"/>
              <a:t> </a:t>
            </a:r>
            <a:r>
              <a:rPr lang="de-DE" dirty="0" err="1"/>
              <a:t>between</a:t>
            </a:r>
            <a:r>
              <a:rPr lang="de-DE" dirty="0"/>
              <a:t> </a:t>
            </a:r>
            <a:r>
              <a:rPr lang="de-DE" dirty="0" err="1"/>
              <a:t>its</a:t>
            </a:r>
            <a:r>
              <a:rPr lang="de-DE" dirty="0"/>
              <a:t> </a:t>
            </a:r>
            <a:r>
              <a:rPr lang="de-DE" dirty="0" err="1"/>
              <a:t>member</a:t>
            </a:r>
            <a:r>
              <a:rPr lang="de-DE" dirty="0"/>
              <a:t> </a:t>
            </a:r>
            <a:r>
              <a:rPr lang="de-DE" dirty="0" err="1"/>
              <a:t>states</a:t>
            </a:r>
            <a:endParaRPr lang="de-DE" dirty="0"/>
          </a:p>
          <a:p>
            <a:pPr lvl="1" algn="just"/>
            <a:endParaRPr lang="de-DE" dirty="0"/>
          </a:p>
          <a:p>
            <a:pPr algn="just"/>
            <a:endParaRPr lang="de-DE" dirty="0"/>
          </a:p>
        </p:txBody>
      </p:sp>
    </p:spTree>
    <p:extLst>
      <p:ext uri="{BB962C8B-B14F-4D97-AF65-F5344CB8AC3E}">
        <p14:creationId xmlns:p14="http://schemas.microsoft.com/office/powerpoint/2010/main" val="1435155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E7E2-DEE5-57CA-C916-68CA0DEA1406}"/>
              </a:ext>
            </a:extLst>
          </p:cNvPr>
          <p:cNvSpPr>
            <a:spLocks noGrp="1"/>
          </p:cNvSpPr>
          <p:nvPr>
            <p:ph type="title"/>
          </p:nvPr>
        </p:nvSpPr>
        <p:spPr/>
        <p:txBody>
          <a:bodyPr/>
          <a:lstStyle/>
          <a:p>
            <a:r>
              <a:rPr lang="de-DE" dirty="0" err="1"/>
              <a:t>Applying</a:t>
            </a:r>
            <a:r>
              <a:rPr lang="de-DE" dirty="0"/>
              <a:t> </a:t>
            </a:r>
            <a:r>
              <a:rPr lang="de-DE" dirty="0" err="1"/>
              <a:t>the</a:t>
            </a:r>
            <a:r>
              <a:rPr lang="de-DE" dirty="0"/>
              <a:t> 1968 Convention </a:t>
            </a:r>
            <a:r>
              <a:rPr lang="de-DE" dirty="0" err="1"/>
              <a:t>to</a:t>
            </a:r>
            <a:r>
              <a:rPr lang="de-DE" dirty="0"/>
              <a:t> CMR </a:t>
            </a:r>
            <a:r>
              <a:rPr lang="de-DE" dirty="0" err="1"/>
              <a:t>cases</a:t>
            </a:r>
            <a:r>
              <a:rPr lang="de-DE" dirty="0"/>
              <a:t>…</a:t>
            </a:r>
          </a:p>
        </p:txBody>
      </p:sp>
      <p:sp>
        <p:nvSpPr>
          <p:cNvPr id="3" name="Inhaltsplatzhalter 2">
            <a:extLst>
              <a:ext uri="{FF2B5EF4-FFF2-40B4-BE49-F238E27FC236}">
                <a16:creationId xmlns:a16="http://schemas.microsoft.com/office/drawing/2014/main" id="{CB0EBD42-CA4B-A0F4-BB2A-8295A23283F9}"/>
              </a:ext>
            </a:extLst>
          </p:cNvPr>
          <p:cNvSpPr>
            <a:spLocks noGrp="1"/>
          </p:cNvSpPr>
          <p:nvPr>
            <p:ph idx="1"/>
          </p:nvPr>
        </p:nvSpPr>
        <p:spPr>
          <a:xfrm>
            <a:off x="428149" y="1748566"/>
            <a:ext cx="11233150" cy="4161790"/>
          </a:xfrm>
        </p:spPr>
        <p:txBody>
          <a:bodyPr/>
          <a:lstStyle/>
          <a:p>
            <a:r>
              <a:rPr lang="de-DE" dirty="0"/>
              <a:t>LG Regensburg, 28.11.1989 - S 206/89, </a:t>
            </a:r>
            <a:r>
              <a:rPr lang="de-DE" dirty="0" err="1"/>
              <a:t>TranspR</a:t>
            </a:r>
            <a:r>
              <a:rPr lang="de-DE" dirty="0"/>
              <a:t> 1990, 194: </a:t>
            </a:r>
            <a:br>
              <a:rPr lang="de-DE" dirty="0"/>
            </a:br>
            <a:r>
              <a:rPr lang="de-DE" dirty="0"/>
              <a:t>„Swap </a:t>
            </a:r>
            <a:r>
              <a:rPr lang="de-DE" dirty="0" err="1"/>
              <a:t>bodies</a:t>
            </a:r>
            <a:r>
              <a:rPr lang="de-DE" dirty="0"/>
              <a:t> do not </a:t>
            </a:r>
            <a:r>
              <a:rPr lang="de-DE" dirty="0" err="1"/>
              <a:t>have</a:t>
            </a:r>
            <a:r>
              <a:rPr lang="de-DE" dirty="0"/>
              <a:t> </a:t>
            </a:r>
            <a:r>
              <a:rPr lang="de-DE" dirty="0" err="1"/>
              <a:t>their</a:t>
            </a:r>
            <a:r>
              <a:rPr lang="de-DE" dirty="0"/>
              <a:t> own </a:t>
            </a:r>
            <a:r>
              <a:rPr lang="de-DE" dirty="0" err="1"/>
              <a:t>axles</a:t>
            </a:r>
            <a:r>
              <a:rPr lang="de-DE" dirty="0"/>
              <a:t> </a:t>
            </a:r>
            <a:r>
              <a:rPr lang="de-DE" dirty="0" err="1"/>
              <a:t>with</a:t>
            </a:r>
            <a:r>
              <a:rPr lang="de-DE" dirty="0"/>
              <a:t> </a:t>
            </a:r>
            <a:r>
              <a:rPr lang="de-DE" dirty="0" err="1"/>
              <a:t>wheels</a:t>
            </a:r>
            <a:r>
              <a:rPr lang="de-DE" dirty="0"/>
              <a:t>. </a:t>
            </a:r>
            <a:r>
              <a:rPr lang="de-DE" dirty="0" err="1"/>
              <a:t>They</a:t>
            </a:r>
            <a:r>
              <a:rPr lang="de-DE" dirty="0"/>
              <a:t> </a:t>
            </a:r>
            <a:r>
              <a:rPr lang="de-DE" dirty="0" err="1"/>
              <a:t>are</a:t>
            </a:r>
            <a:r>
              <a:rPr lang="de-DE" dirty="0"/>
              <a:t> not </a:t>
            </a:r>
            <a:r>
              <a:rPr lang="de-DE" dirty="0" err="1"/>
              <a:t>vehicles</a:t>
            </a:r>
            <a:r>
              <a:rPr lang="de-DE" dirty="0"/>
              <a:t> in </a:t>
            </a:r>
            <a:r>
              <a:rPr lang="de-DE" dirty="0" err="1"/>
              <a:t>the</a:t>
            </a:r>
            <a:r>
              <a:rPr lang="de-DE" dirty="0"/>
              <a:t> sense </a:t>
            </a:r>
            <a:r>
              <a:rPr lang="de-DE" dirty="0" err="1"/>
              <a:t>of</a:t>
            </a:r>
            <a:r>
              <a:rPr lang="de-DE" dirty="0"/>
              <a:t> </a:t>
            </a:r>
            <a:r>
              <a:rPr lang="de-DE" dirty="0" err="1"/>
              <a:t>the</a:t>
            </a:r>
            <a:r>
              <a:rPr lang="de-DE" dirty="0"/>
              <a:t> CMR, </a:t>
            </a:r>
            <a:r>
              <a:rPr lang="de-DE" dirty="0" err="1"/>
              <a:t>as</a:t>
            </a:r>
            <a:r>
              <a:rPr lang="de-DE" dirty="0"/>
              <a:t> </a:t>
            </a:r>
            <a:r>
              <a:rPr lang="de-DE" dirty="0" err="1"/>
              <a:t>the</a:t>
            </a:r>
            <a:r>
              <a:rPr lang="de-DE" dirty="0"/>
              <a:t> </a:t>
            </a:r>
            <a:r>
              <a:rPr lang="de-DE" dirty="0" err="1"/>
              <a:t>lower</a:t>
            </a:r>
            <a:r>
              <a:rPr lang="de-DE" dirty="0"/>
              <a:t> </a:t>
            </a:r>
            <a:r>
              <a:rPr lang="de-DE" dirty="0" err="1"/>
              <a:t>court</a:t>
            </a:r>
            <a:r>
              <a:rPr lang="de-DE" dirty="0"/>
              <a:t> </a:t>
            </a:r>
            <a:r>
              <a:rPr lang="de-DE" dirty="0" err="1"/>
              <a:t>convincingly</a:t>
            </a:r>
            <a:r>
              <a:rPr lang="de-DE" dirty="0"/>
              <a:t> </a:t>
            </a:r>
            <a:r>
              <a:rPr lang="de-DE" dirty="0" err="1"/>
              <a:t>found</a:t>
            </a:r>
            <a:r>
              <a:rPr lang="de-DE" dirty="0"/>
              <a:t>. Swap </a:t>
            </a:r>
            <a:r>
              <a:rPr lang="de-DE" dirty="0" err="1"/>
              <a:t>bodies</a:t>
            </a:r>
            <a:r>
              <a:rPr lang="de-DE" dirty="0"/>
              <a:t> </a:t>
            </a:r>
            <a:r>
              <a:rPr lang="de-DE" dirty="0" err="1"/>
              <a:t>are</a:t>
            </a:r>
            <a:r>
              <a:rPr lang="de-DE" dirty="0"/>
              <a:t> not </a:t>
            </a:r>
            <a:r>
              <a:rPr lang="de-DE" dirty="0" err="1"/>
              <a:t>the</a:t>
            </a:r>
            <a:r>
              <a:rPr lang="de-DE" dirty="0"/>
              <a:t> same </a:t>
            </a:r>
            <a:r>
              <a:rPr lang="de-DE" dirty="0" err="1"/>
              <a:t>as</a:t>
            </a:r>
            <a:r>
              <a:rPr lang="de-DE" dirty="0"/>
              <a:t> </a:t>
            </a:r>
            <a:r>
              <a:rPr lang="de-DE" dirty="0" err="1"/>
              <a:t>trailers</a:t>
            </a:r>
            <a:r>
              <a:rPr lang="de-DE" dirty="0"/>
              <a:t> </a:t>
            </a:r>
            <a:r>
              <a:rPr lang="de-DE" dirty="0" err="1"/>
              <a:t>or</a:t>
            </a:r>
            <a:r>
              <a:rPr lang="de-DE" dirty="0"/>
              <a:t> semi-trailers in </a:t>
            </a:r>
            <a:r>
              <a:rPr lang="de-DE" dirty="0" err="1"/>
              <a:t>the</a:t>
            </a:r>
            <a:r>
              <a:rPr lang="de-DE" dirty="0"/>
              <a:t> sense </a:t>
            </a:r>
            <a:r>
              <a:rPr lang="de-DE" dirty="0" err="1"/>
              <a:t>of</a:t>
            </a:r>
            <a:r>
              <a:rPr lang="de-DE" dirty="0"/>
              <a:t> Art. 1 </a:t>
            </a:r>
            <a:r>
              <a:rPr lang="de-DE" dirty="0" err="1"/>
              <a:t>lit</a:t>
            </a:r>
            <a:r>
              <a:rPr lang="de-DE" dirty="0"/>
              <a:t>. </a:t>
            </a:r>
            <a:r>
              <a:rPr lang="de-DE" dirty="0" err="1"/>
              <a:t>q</a:t>
            </a:r>
            <a:r>
              <a:rPr lang="de-DE" dirty="0"/>
              <a:t>) </a:t>
            </a:r>
            <a:r>
              <a:rPr lang="de-DE" dirty="0" err="1"/>
              <a:t>or</a:t>
            </a:r>
            <a:r>
              <a:rPr lang="de-DE" dirty="0"/>
              <a:t> </a:t>
            </a:r>
            <a:r>
              <a:rPr lang="de-DE" dirty="0" err="1"/>
              <a:t>r</a:t>
            </a:r>
            <a:r>
              <a:rPr lang="de-DE" dirty="0"/>
              <a:t>) </a:t>
            </a:r>
            <a:r>
              <a:rPr lang="de-DE" dirty="0" err="1"/>
              <a:t>of</a:t>
            </a:r>
            <a:r>
              <a:rPr lang="de-DE" dirty="0"/>
              <a:t> </a:t>
            </a:r>
            <a:r>
              <a:rPr lang="de-DE" dirty="0" err="1"/>
              <a:t>the</a:t>
            </a:r>
            <a:r>
              <a:rPr lang="de-DE" dirty="0"/>
              <a:t> [1968 Convention].“</a:t>
            </a:r>
          </a:p>
          <a:p>
            <a:r>
              <a:rPr lang="de-DE" dirty="0"/>
              <a:t>This </a:t>
            </a:r>
            <a:r>
              <a:rPr lang="de-DE" dirty="0" err="1"/>
              <a:t>argument</a:t>
            </a:r>
            <a:r>
              <a:rPr lang="de-DE" dirty="0"/>
              <a:t> was </a:t>
            </a:r>
            <a:r>
              <a:rPr lang="de-DE" dirty="0" err="1"/>
              <a:t>followed</a:t>
            </a:r>
            <a:r>
              <a:rPr lang="de-DE" dirty="0"/>
              <a:t> </a:t>
            </a:r>
            <a:r>
              <a:rPr lang="de-DE" dirty="0" err="1"/>
              <a:t>by</a:t>
            </a:r>
            <a:r>
              <a:rPr lang="de-DE" dirty="0"/>
              <a:t> OLG Hamm, 02.02.1995 - 18 U 35/94, VersR 1996, 1304</a:t>
            </a:r>
          </a:p>
          <a:p>
            <a:r>
              <a:rPr lang="de-DE" dirty="0"/>
              <a:t>OLG Hamburg, 13.03.1993 - 6 U 60/93, </a:t>
            </a:r>
            <a:r>
              <a:rPr lang="de-DE" dirty="0" err="1"/>
              <a:t>TranspR</a:t>
            </a:r>
            <a:r>
              <a:rPr lang="de-DE" dirty="0"/>
              <a:t> 1994, 193 </a:t>
            </a:r>
            <a:r>
              <a:rPr lang="de-DE" dirty="0" err="1"/>
              <a:t>did</a:t>
            </a:r>
            <a:r>
              <a:rPr lang="de-DE" dirty="0"/>
              <a:t> not follow </a:t>
            </a:r>
            <a:r>
              <a:rPr lang="de-DE" dirty="0" err="1"/>
              <a:t>the</a:t>
            </a:r>
            <a:r>
              <a:rPr lang="de-DE" dirty="0"/>
              <a:t> </a:t>
            </a:r>
            <a:r>
              <a:rPr lang="de-DE" dirty="0" err="1"/>
              <a:t>result</a:t>
            </a:r>
            <a:r>
              <a:rPr lang="de-DE" dirty="0"/>
              <a:t> </a:t>
            </a:r>
            <a:r>
              <a:rPr lang="de-DE" dirty="0" err="1"/>
              <a:t>of</a:t>
            </a:r>
            <a:r>
              <a:rPr lang="de-DE" dirty="0"/>
              <a:t> LG Regensburg but </a:t>
            </a:r>
            <a:r>
              <a:rPr lang="de-DE" dirty="0" err="1"/>
              <a:t>did</a:t>
            </a:r>
            <a:r>
              <a:rPr lang="de-DE" dirty="0"/>
              <a:t> not </a:t>
            </a:r>
            <a:r>
              <a:rPr lang="de-DE" dirty="0" err="1"/>
              <a:t>comment</a:t>
            </a:r>
            <a:r>
              <a:rPr lang="de-DE" dirty="0"/>
              <a:t> </a:t>
            </a:r>
            <a:r>
              <a:rPr lang="de-DE" dirty="0" err="1"/>
              <a:t>of</a:t>
            </a:r>
            <a:r>
              <a:rPr lang="de-DE" dirty="0"/>
              <a:t> </a:t>
            </a:r>
            <a:r>
              <a:rPr lang="de-DE" dirty="0" err="1"/>
              <a:t>the</a:t>
            </a:r>
            <a:r>
              <a:rPr lang="de-DE" dirty="0"/>
              <a:t> </a:t>
            </a:r>
            <a:r>
              <a:rPr lang="de-DE" dirty="0" err="1"/>
              <a:t>application</a:t>
            </a:r>
            <a:r>
              <a:rPr lang="de-DE" dirty="0"/>
              <a:t> </a:t>
            </a:r>
            <a:r>
              <a:rPr lang="de-DE" dirty="0" err="1"/>
              <a:t>of</a:t>
            </a:r>
            <a:r>
              <a:rPr lang="de-DE" dirty="0"/>
              <a:t> </a:t>
            </a:r>
            <a:r>
              <a:rPr lang="de-DE" dirty="0" err="1"/>
              <a:t>the</a:t>
            </a:r>
            <a:r>
              <a:rPr lang="de-DE" dirty="0"/>
              <a:t> 1986 Convention</a:t>
            </a:r>
          </a:p>
          <a:p>
            <a:r>
              <a:rPr lang="de-DE" dirty="0"/>
              <a:t>Basedow (</a:t>
            </a:r>
            <a:r>
              <a:rPr lang="de-DE" dirty="0" err="1"/>
              <a:t>TranspR</a:t>
            </a:r>
            <a:r>
              <a:rPr lang="de-DE" dirty="0"/>
              <a:t> 1994, 338, 339) </a:t>
            </a:r>
            <a:r>
              <a:rPr lang="de-DE" dirty="0" err="1"/>
              <a:t>criticises</a:t>
            </a:r>
            <a:r>
              <a:rPr lang="de-DE" dirty="0"/>
              <a:t> </a:t>
            </a:r>
            <a:r>
              <a:rPr lang="de-DE" dirty="0" err="1"/>
              <a:t>the</a:t>
            </a:r>
            <a:r>
              <a:rPr lang="de-DE" dirty="0"/>
              <a:t> OLG Hamburg </a:t>
            </a:r>
            <a:r>
              <a:rPr lang="de-DE" dirty="0" err="1"/>
              <a:t>decision</a:t>
            </a:r>
            <a:r>
              <a:rPr lang="de-DE" dirty="0"/>
              <a:t>:</a:t>
            </a:r>
            <a:br>
              <a:rPr lang="de-DE" dirty="0"/>
            </a:br>
            <a:r>
              <a:rPr lang="de-DE" dirty="0"/>
              <a:t>„Art. 1 </a:t>
            </a:r>
            <a:r>
              <a:rPr lang="de-DE" dirty="0" err="1"/>
              <a:t>para</a:t>
            </a:r>
            <a:r>
              <a:rPr lang="de-DE" dirty="0"/>
              <a:t>. 2 [CMR] … also </a:t>
            </a:r>
            <a:r>
              <a:rPr lang="de-DE" dirty="0" err="1"/>
              <a:t>refers</a:t>
            </a:r>
            <a:r>
              <a:rPr lang="de-DE" dirty="0"/>
              <a:t> … </a:t>
            </a:r>
            <a:r>
              <a:rPr lang="de-DE" dirty="0" err="1"/>
              <a:t>to</a:t>
            </a:r>
            <a:r>
              <a:rPr lang="de-DE" dirty="0"/>
              <a:t> Art. 4 [1949] </a:t>
            </a:r>
            <a:r>
              <a:rPr lang="de-DE" dirty="0" err="1"/>
              <a:t>for</a:t>
            </a:r>
            <a:r>
              <a:rPr lang="de-DE" dirty="0"/>
              <a:t> a </a:t>
            </a:r>
            <a:r>
              <a:rPr lang="de-DE" dirty="0" err="1"/>
              <a:t>more</a:t>
            </a:r>
            <a:r>
              <a:rPr lang="de-DE" dirty="0"/>
              <a:t> </a:t>
            </a:r>
            <a:r>
              <a:rPr lang="de-DE" dirty="0" err="1"/>
              <a:t>detailed</a:t>
            </a:r>
            <a:r>
              <a:rPr lang="de-DE" dirty="0"/>
              <a:t> </a:t>
            </a:r>
            <a:r>
              <a:rPr lang="de-DE" dirty="0" err="1"/>
              <a:t>definition</a:t>
            </a:r>
            <a:r>
              <a:rPr lang="de-DE" dirty="0"/>
              <a:t> </a:t>
            </a:r>
            <a:r>
              <a:rPr lang="de-DE" dirty="0" err="1"/>
              <a:t>of</a:t>
            </a:r>
            <a:r>
              <a:rPr lang="de-DE" dirty="0"/>
              <a:t> </a:t>
            </a:r>
            <a:r>
              <a:rPr lang="de-DE" dirty="0" err="1"/>
              <a:t>these</a:t>
            </a:r>
            <a:r>
              <a:rPr lang="de-DE" dirty="0"/>
              <a:t> </a:t>
            </a:r>
            <a:r>
              <a:rPr lang="de-DE" dirty="0" err="1"/>
              <a:t>concepts</a:t>
            </a:r>
            <a:r>
              <a:rPr lang="de-DE" dirty="0"/>
              <a:t>. This Convention was </a:t>
            </a:r>
            <a:r>
              <a:rPr lang="de-DE" dirty="0" err="1"/>
              <a:t>later</a:t>
            </a:r>
            <a:r>
              <a:rPr lang="de-DE" dirty="0"/>
              <a:t> </a:t>
            </a:r>
            <a:r>
              <a:rPr lang="de-DE" dirty="0" err="1"/>
              <a:t>replaced</a:t>
            </a:r>
            <a:r>
              <a:rPr lang="de-DE" dirty="0"/>
              <a:t> </a:t>
            </a:r>
            <a:r>
              <a:rPr lang="de-DE" dirty="0" err="1"/>
              <a:t>by</a:t>
            </a:r>
            <a:r>
              <a:rPr lang="de-DE" dirty="0"/>
              <a:t> [1968], </a:t>
            </a:r>
            <a:r>
              <a:rPr lang="de-DE" dirty="0" err="1"/>
              <a:t>the</a:t>
            </a:r>
            <a:r>
              <a:rPr lang="de-DE" dirty="0"/>
              <a:t> </a:t>
            </a:r>
            <a:r>
              <a:rPr lang="de-DE" dirty="0" err="1"/>
              <a:t>corresponding</a:t>
            </a:r>
            <a:r>
              <a:rPr lang="de-DE" dirty="0"/>
              <a:t> </a:t>
            </a:r>
            <a:r>
              <a:rPr lang="de-DE" dirty="0" err="1"/>
              <a:t>definitions</a:t>
            </a:r>
            <a:r>
              <a:rPr lang="de-DE" dirty="0"/>
              <a:t> </a:t>
            </a:r>
            <a:r>
              <a:rPr lang="de-DE" dirty="0" err="1"/>
              <a:t>of</a:t>
            </a:r>
            <a:r>
              <a:rPr lang="de-DE" dirty="0"/>
              <a:t> </a:t>
            </a:r>
            <a:r>
              <a:rPr lang="de-DE" dirty="0" err="1"/>
              <a:t>which</a:t>
            </a:r>
            <a:r>
              <a:rPr lang="de-DE" dirty="0"/>
              <a:t> </a:t>
            </a:r>
            <a:r>
              <a:rPr lang="de-DE" dirty="0" err="1"/>
              <a:t>are</a:t>
            </a:r>
            <a:r>
              <a:rPr lang="de-DE" dirty="0"/>
              <a:t> </a:t>
            </a:r>
            <a:r>
              <a:rPr lang="de-DE" dirty="0" err="1"/>
              <a:t>contained</a:t>
            </a:r>
            <a:r>
              <a:rPr lang="de-DE" dirty="0"/>
              <a:t> in Art. 1 </a:t>
            </a:r>
            <a:r>
              <a:rPr lang="de-DE" dirty="0" err="1"/>
              <a:t>lit</a:t>
            </a:r>
            <a:r>
              <a:rPr lang="de-DE" dirty="0"/>
              <a:t>. o), </a:t>
            </a:r>
            <a:r>
              <a:rPr lang="de-DE" dirty="0" err="1"/>
              <a:t>q</a:t>
            </a:r>
            <a:r>
              <a:rPr lang="de-DE" dirty="0"/>
              <a:t>), </a:t>
            </a:r>
            <a:r>
              <a:rPr lang="de-DE" dirty="0" err="1"/>
              <a:t>r</a:t>
            </a:r>
            <a:r>
              <a:rPr lang="de-DE" dirty="0"/>
              <a:t>) and </a:t>
            </a:r>
            <a:r>
              <a:rPr lang="de-DE" dirty="0" err="1"/>
              <a:t>u</a:t>
            </a:r>
            <a:r>
              <a:rPr lang="de-DE" dirty="0"/>
              <a:t>). </a:t>
            </a:r>
            <a:r>
              <a:rPr lang="de-DE" dirty="0" err="1"/>
              <a:t>You</a:t>
            </a:r>
            <a:r>
              <a:rPr lang="de-DE" dirty="0"/>
              <a:t> </a:t>
            </a:r>
            <a:r>
              <a:rPr lang="de-DE" dirty="0" err="1"/>
              <a:t>can</a:t>
            </a:r>
            <a:r>
              <a:rPr lang="de-DE" dirty="0"/>
              <a:t> </a:t>
            </a:r>
            <a:r>
              <a:rPr lang="de-DE" dirty="0" err="1"/>
              <a:t>twist</a:t>
            </a:r>
            <a:r>
              <a:rPr lang="de-DE" dirty="0"/>
              <a:t> and turn </a:t>
            </a:r>
            <a:r>
              <a:rPr lang="de-DE" dirty="0" err="1"/>
              <a:t>those</a:t>
            </a:r>
            <a:r>
              <a:rPr lang="de-DE" dirty="0"/>
              <a:t> </a:t>
            </a:r>
            <a:r>
              <a:rPr lang="de-DE" dirty="0" err="1"/>
              <a:t>definitions</a:t>
            </a:r>
            <a:r>
              <a:rPr lang="de-DE" dirty="0"/>
              <a:t> </a:t>
            </a:r>
            <a:r>
              <a:rPr lang="de-DE" dirty="0" err="1"/>
              <a:t>however</a:t>
            </a:r>
            <a:r>
              <a:rPr lang="de-DE" dirty="0"/>
              <a:t> </a:t>
            </a:r>
            <a:r>
              <a:rPr lang="de-DE" dirty="0" err="1"/>
              <a:t>you</a:t>
            </a:r>
            <a:r>
              <a:rPr lang="de-DE" dirty="0"/>
              <a:t> like, but a </a:t>
            </a:r>
            <a:r>
              <a:rPr lang="de-DE" dirty="0" err="1"/>
              <a:t>swap</a:t>
            </a:r>
            <a:r>
              <a:rPr lang="de-DE" dirty="0"/>
              <a:t> </a:t>
            </a:r>
            <a:r>
              <a:rPr lang="de-DE" dirty="0" err="1"/>
              <a:t>body</a:t>
            </a:r>
            <a:r>
              <a:rPr lang="de-DE" dirty="0"/>
              <a:t> </a:t>
            </a:r>
            <a:r>
              <a:rPr lang="de-DE" dirty="0" err="1"/>
              <a:t>is</a:t>
            </a:r>
            <a:r>
              <a:rPr lang="de-DE" dirty="0"/>
              <a:t> not </a:t>
            </a:r>
            <a:r>
              <a:rPr lang="de-DE" dirty="0" err="1"/>
              <a:t>covered</a:t>
            </a:r>
            <a:r>
              <a:rPr lang="de-DE" dirty="0"/>
              <a:t> </a:t>
            </a:r>
            <a:r>
              <a:rPr lang="de-DE" dirty="0" err="1"/>
              <a:t>by</a:t>
            </a:r>
            <a:r>
              <a:rPr lang="de-DE" dirty="0"/>
              <a:t> </a:t>
            </a:r>
            <a:r>
              <a:rPr lang="de-DE" dirty="0" err="1"/>
              <a:t>them</a:t>
            </a:r>
            <a:r>
              <a:rPr lang="de-DE" dirty="0"/>
              <a:t>.</a:t>
            </a:r>
          </a:p>
        </p:txBody>
      </p:sp>
      <p:sp>
        <p:nvSpPr>
          <p:cNvPr id="4" name="Fußzeilenplatzhalter 3">
            <a:extLst>
              <a:ext uri="{FF2B5EF4-FFF2-40B4-BE49-F238E27FC236}">
                <a16:creationId xmlns:a16="http://schemas.microsoft.com/office/drawing/2014/main" id="{C8298E8D-FDAF-7CB4-A632-D60817EC3B7C}"/>
              </a:ext>
            </a:extLst>
          </p:cNvPr>
          <p:cNvSpPr>
            <a:spLocks noGrp="1"/>
          </p:cNvSpPr>
          <p:nvPr>
            <p:ph type="ftr" sz="quarter" idx="11"/>
          </p:nvPr>
        </p:nvSpPr>
        <p:spPr/>
        <p:txBody>
          <a:bodyPr/>
          <a:lstStyle/>
          <a:p>
            <a:r>
              <a:rPr lang="de-DE"/>
              <a:t>Hochschule am Meer</a:t>
            </a:r>
          </a:p>
        </p:txBody>
      </p:sp>
      <p:sp>
        <p:nvSpPr>
          <p:cNvPr id="5" name="Datumsplatzhalter 4">
            <a:extLst>
              <a:ext uri="{FF2B5EF4-FFF2-40B4-BE49-F238E27FC236}">
                <a16:creationId xmlns:a16="http://schemas.microsoft.com/office/drawing/2014/main" id="{84C4806D-FD40-755D-CB7B-B2582D2A77EC}"/>
              </a:ext>
            </a:extLst>
          </p:cNvPr>
          <p:cNvSpPr>
            <a:spLocks noGrp="1"/>
          </p:cNvSpPr>
          <p:nvPr>
            <p:ph type="dt" sz="half" idx="10"/>
          </p:nvPr>
        </p:nvSpPr>
        <p:spPr/>
        <p:txBody>
          <a:bodyPr/>
          <a:lstStyle/>
          <a:p>
            <a:fld id="{C894576B-9DEB-4972-A9A4-92F94B372231}" type="datetime1">
              <a:rPr lang="de-DE" smtClean="0"/>
              <a:t>16.09.24</a:t>
            </a:fld>
            <a:endParaRPr lang="de-DE"/>
          </a:p>
        </p:txBody>
      </p:sp>
    </p:spTree>
    <p:extLst>
      <p:ext uri="{BB962C8B-B14F-4D97-AF65-F5344CB8AC3E}">
        <p14:creationId xmlns:p14="http://schemas.microsoft.com/office/powerpoint/2010/main" val="90380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LG Regensburg, </a:t>
            </a:r>
            <a:br>
              <a:rPr lang="de-DE" dirty="0"/>
            </a:br>
            <a:r>
              <a:rPr lang="de-DE" dirty="0"/>
              <a:t>TranspR 1990, 194 = VersR 1990, 916</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9656" y="2852937"/>
            <a:ext cx="6675230" cy="228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27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2EC30-750E-98F4-F85A-B76A4B65A3C6}"/>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616BE1BF-6D14-921B-DFF5-5B350A55100E}"/>
              </a:ext>
            </a:extLst>
          </p:cNvPr>
          <p:cNvSpPr>
            <a:spLocks noGrp="1"/>
          </p:cNvSpPr>
          <p:nvPr>
            <p:ph type="dt" sz="half" idx="10"/>
          </p:nvPr>
        </p:nvSpPr>
        <p:spPr/>
        <p:txBody>
          <a:bodyPr/>
          <a:lstStyle/>
          <a:p>
            <a:fld id="{9CB489AA-97FA-4896-94FF-8D148CAE9338}" type="datetime1">
              <a:rPr lang="de-DE" smtClean="0"/>
              <a:t>16.09.24</a:t>
            </a:fld>
            <a:endParaRPr lang="de-DE" dirty="0"/>
          </a:p>
        </p:txBody>
      </p:sp>
      <p:sp>
        <p:nvSpPr>
          <p:cNvPr id="3" name="Titel 2">
            <a:extLst>
              <a:ext uri="{FF2B5EF4-FFF2-40B4-BE49-F238E27FC236}">
                <a16:creationId xmlns:a16="http://schemas.microsoft.com/office/drawing/2014/main" id="{8A178E66-39C4-5F47-9A2B-3F65F2472C14}"/>
              </a:ext>
            </a:extLst>
          </p:cNvPr>
          <p:cNvSpPr>
            <a:spLocks noGrp="1"/>
          </p:cNvSpPr>
          <p:nvPr>
            <p:ph type="title"/>
          </p:nvPr>
        </p:nvSpPr>
        <p:spPr/>
        <p:txBody>
          <a:bodyPr/>
          <a:lstStyle/>
          <a:p>
            <a:endParaRPr lang="de-DE"/>
          </a:p>
        </p:txBody>
      </p:sp>
      <p:pic>
        <p:nvPicPr>
          <p:cNvPr id="6" name="Grafik 5" descr="Ein Bild, das draußen, Straße, Asphalt, Straßenbelag enthält.&#10;&#10;Automatisch generierte Beschreibung">
            <a:extLst>
              <a:ext uri="{FF2B5EF4-FFF2-40B4-BE49-F238E27FC236}">
                <a16:creationId xmlns:a16="http://schemas.microsoft.com/office/drawing/2014/main" id="{F2187040-D94E-D512-D1ED-E39ACC550B42}"/>
              </a:ext>
            </a:extLst>
          </p:cNvPr>
          <p:cNvPicPr>
            <a:picLocks noChangeAspect="1"/>
          </p:cNvPicPr>
          <p:nvPr/>
        </p:nvPicPr>
        <p:blipFill>
          <a:blip r:embed="rId3">
            <a:extLst>
              <a:ext uri="{28A0092B-C50C-407E-A947-70E740481C1C}">
                <a14:useLocalDpi xmlns:a14="http://schemas.microsoft.com/office/drawing/2010/main" val="0"/>
              </a:ext>
            </a:extLst>
          </a:blip>
          <a:srcRect t="9041" b="12707"/>
          <a:stretch/>
        </p:blipFill>
        <p:spPr>
          <a:xfrm>
            <a:off x="1621859" y="0"/>
            <a:ext cx="8948281" cy="6858001"/>
          </a:xfrm>
          <a:prstGeom prst="rect">
            <a:avLst/>
          </a:prstGeom>
        </p:spPr>
      </p:pic>
      <p:sp>
        <p:nvSpPr>
          <p:cNvPr id="8" name="Textfeld 7">
            <a:extLst>
              <a:ext uri="{FF2B5EF4-FFF2-40B4-BE49-F238E27FC236}">
                <a16:creationId xmlns:a16="http://schemas.microsoft.com/office/drawing/2014/main" id="{EE1E00C8-62CB-9B8E-DA8B-DB3CF659A378}"/>
              </a:ext>
            </a:extLst>
          </p:cNvPr>
          <p:cNvSpPr txBox="1"/>
          <p:nvPr/>
        </p:nvSpPr>
        <p:spPr>
          <a:xfrm>
            <a:off x="2817264" y="6187446"/>
            <a:ext cx="6096000" cy="261610"/>
          </a:xfrm>
          <a:prstGeom prst="rect">
            <a:avLst/>
          </a:prstGeom>
          <a:noFill/>
        </p:spPr>
        <p:txBody>
          <a:bodyPr wrap="square">
            <a:spAutoFit/>
          </a:bodyPr>
          <a:lstStyle/>
          <a:p>
            <a:r>
              <a:rPr lang="de-DE" sz="1100" dirty="0" err="1">
                <a:solidFill>
                  <a:schemeClr val="bg1">
                    <a:lumMod val="85000"/>
                  </a:schemeClr>
                </a:solidFill>
              </a:rPr>
              <a:t>Ph</a:t>
            </a:r>
            <a:r>
              <a:rPr lang="de-DE" sz="1100" b="0" i="0" u="none" strike="noStrike" dirty="0" err="1">
                <a:solidFill>
                  <a:schemeClr val="bg1">
                    <a:lumMod val="85000"/>
                  </a:schemeClr>
                </a:solidFill>
                <a:effectLst/>
              </a:rPr>
              <a:t>oto</a:t>
            </a:r>
            <a:r>
              <a:rPr lang="de-DE" sz="1100" b="0" i="0" u="none" strike="noStrike" dirty="0">
                <a:solidFill>
                  <a:schemeClr val="bg1">
                    <a:lumMod val="85000"/>
                  </a:schemeClr>
                </a:solidFill>
                <a:effectLst/>
              </a:rPr>
              <a:t> </a:t>
            </a:r>
            <a:r>
              <a:rPr lang="de-DE" sz="1100" b="0" i="0" u="none" strike="noStrike" dirty="0" err="1">
                <a:solidFill>
                  <a:schemeClr val="bg1">
                    <a:lumMod val="85000"/>
                  </a:schemeClr>
                </a:solidFill>
                <a:effectLst/>
              </a:rPr>
              <a:t>by</a:t>
            </a:r>
            <a:r>
              <a:rPr lang="de-DE" sz="1100" b="0" i="0" u="none" strike="noStrike" dirty="0">
                <a:solidFill>
                  <a:schemeClr val="bg1">
                    <a:lumMod val="85000"/>
                  </a:schemeClr>
                </a:solidFill>
                <a:effectLst/>
              </a:rPr>
              <a:t> </a:t>
            </a:r>
            <a:r>
              <a:rPr lang="de-DE" sz="1100" b="0" i="0" dirty="0">
                <a:solidFill>
                  <a:schemeClr val="bg1">
                    <a:lumMod val="85000"/>
                  </a:schemeClr>
                </a:solidFill>
                <a:effectLst/>
                <a:hlinkClick r:id="rId4">
                  <a:extLst>
                    <a:ext uri="{A12FA001-AC4F-418D-AE19-62706E023703}">
                      <ahyp:hlinkClr xmlns:ahyp="http://schemas.microsoft.com/office/drawing/2018/hyperlinkcolor" val="tx"/>
                    </a:ext>
                  </a:extLst>
                </a:hlinkClick>
              </a:rPr>
              <a:t>Nigel Tadyanehondo</a:t>
            </a:r>
            <a:r>
              <a:rPr lang="de-DE" sz="1100" b="0" i="0" u="none" strike="noStrike" dirty="0">
                <a:solidFill>
                  <a:schemeClr val="bg1">
                    <a:lumMod val="85000"/>
                  </a:schemeClr>
                </a:solidFill>
                <a:effectLst/>
              </a:rPr>
              <a:t> on </a:t>
            </a:r>
            <a:r>
              <a:rPr lang="de-DE" sz="1100" b="0" i="0" dirty="0">
                <a:solidFill>
                  <a:schemeClr val="bg1">
                    <a:lumMod val="85000"/>
                  </a:schemeClr>
                </a:solidFill>
                <a:effectLst/>
                <a:hlinkClick r:id="rId5">
                  <a:extLst>
                    <a:ext uri="{A12FA001-AC4F-418D-AE19-62706E023703}">
                      <ahyp:hlinkClr xmlns:ahyp="http://schemas.microsoft.com/office/drawing/2018/hyperlinkcolor" val="tx"/>
                    </a:ext>
                  </a:extLst>
                </a:hlinkClick>
              </a:rPr>
              <a:t>Unsplash</a:t>
            </a:r>
            <a:endParaRPr lang="de-DE" sz="1100" dirty="0">
              <a:solidFill>
                <a:schemeClr val="bg1">
                  <a:lumMod val="85000"/>
                </a:schemeClr>
              </a:solidFill>
            </a:endParaRPr>
          </a:p>
        </p:txBody>
      </p:sp>
    </p:spTree>
    <p:extLst>
      <p:ext uri="{BB962C8B-B14F-4D97-AF65-F5344CB8AC3E}">
        <p14:creationId xmlns:p14="http://schemas.microsoft.com/office/powerpoint/2010/main" val="2070158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OLG Hamburg, </a:t>
            </a:r>
            <a:br>
              <a:rPr lang="de-DE" dirty="0"/>
            </a:br>
            <a:r>
              <a:rPr lang="de-DE" dirty="0"/>
              <a:t>TranspR 1994, 193</a:t>
            </a:r>
          </a:p>
        </p:txBody>
      </p:sp>
      <p:sp>
        <p:nvSpPr>
          <p:cNvPr id="3" name="Inhaltsplatzhalter 2"/>
          <p:cNvSpPr>
            <a:spLocks noGrp="1"/>
          </p:cNvSpPr>
          <p:nvPr>
            <p:ph idx="1"/>
          </p:nvPr>
        </p:nvSpPr>
        <p:spPr/>
        <p:txBody>
          <a:bodyPr>
            <a:normAutofit fontScale="92500" lnSpcReduction="20000"/>
          </a:bodyPr>
          <a:lstStyle/>
          <a:p>
            <a:pPr marL="0" indent="0" algn="just">
              <a:buNone/>
            </a:pPr>
            <a:endParaRPr lang="de-DE" dirty="0"/>
          </a:p>
          <a:p>
            <a:pPr marL="0" indent="0" algn="just">
              <a:buNone/>
            </a:pPr>
            <a:r>
              <a:rPr lang="de-DE" dirty="0"/>
              <a:t>Der Senat sieht mit der h.M. auch eine Wechselpritsche als Kraftfahrzeug im Sinne des Art. 1 Abs. 1 CMR an, vgl. Herber, VersR 1988 S. 646 li. </a:t>
            </a:r>
            <a:r>
              <a:rPr lang="de-DE" dirty="0" err="1"/>
              <a:t>Sp</a:t>
            </a:r>
            <a:r>
              <a:rPr lang="de-DE" dirty="0"/>
              <a:t>. oben (für Wechselaufbauten), ebenso Koller, Transportrecht 2. Aufl. Art. 2 CMR </a:t>
            </a:r>
            <a:r>
              <a:rPr lang="de-DE" dirty="0" err="1"/>
              <a:t>Rdnr</a:t>
            </a:r>
            <a:r>
              <a:rPr lang="de-DE" dirty="0"/>
              <a:t>. 3 – anders allerdings unter Bezugnahme auf LG Regensburg, TranspR 1990 S. 194 in </a:t>
            </a:r>
            <a:r>
              <a:rPr lang="de-DE" dirty="0" err="1"/>
              <a:t>Rdnr</a:t>
            </a:r>
            <a:r>
              <a:rPr lang="de-DE" dirty="0"/>
              <a:t>. 5 zu Art. 1 CMR, wie hier Helm, TranspR, § 452 </a:t>
            </a:r>
            <a:r>
              <a:rPr lang="de-DE" dirty="0" err="1"/>
              <a:t>Anh</a:t>
            </a:r>
            <a:r>
              <a:rPr lang="de-DE" dirty="0"/>
              <a:t>. III Anm. 2 zu Art. 2 CMR. Für Trailer ist deren Eigenschaft als Kraftfahrzeuge im Sinne der CMR von der Rechtsprechung des BGH anerkannt, Urteil vom 14. Dezember 1988 VersR 1989 S. 309 = TranspR 1989, S. 141. </a:t>
            </a:r>
          </a:p>
          <a:p>
            <a:pPr marL="0" indent="0" algn="just">
              <a:buNone/>
            </a:pPr>
            <a:r>
              <a:rPr lang="de-DE" dirty="0"/>
              <a:t>Das entspricht der Aufzählung in Art. 1 Abs. 2 CMR, die auch Anhänger und Sattelanhänger </a:t>
            </a:r>
            <a:r>
              <a:rPr lang="de-DE" dirty="0" err="1"/>
              <a:t>umfaßt</a:t>
            </a:r>
            <a:r>
              <a:rPr lang="de-DE" dirty="0"/>
              <a:t>, also nicht voraussetzt, </a:t>
            </a:r>
            <a:r>
              <a:rPr lang="de-DE" dirty="0" err="1"/>
              <a:t>daß</a:t>
            </a:r>
            <a:r>
              <a:rPr lang="de-DE" dirty="0"/>
              <a:t> das Kraftfahrzeug als Transportmittel aus eigener Kraft und ohne besondere Herrichtung den Transport zu bewirken vermag. Die für die Anwendung der CMR relevante Abgrenzung liegt vielmehr in der Unterscheidung von Beförderungs- und Verpackungsmittel. Dem entspricht es, wenn Koller a.a.O. Art. 2 CMR </a:t>
            </a:r>
            <a:r>
              <a:rPr lang="de-DE" dirty="0" err="1"/>
              <a:t>Rdnr</a:t>
            </a:r>
            <a:r>
              <a:rPr lang="de-DE" dirty="0"/>
              <a:t>. 3 Wechselaufbauten als Kraftfahrzeuge bezeichnet, Container aber nicht, weil sie nicht Teil eines Kraftfahrzeuges sein könnten. Ebenso unterscheidet Helm a.a.O. Anm. 2 zu Art. 2 CMR unter der Überschrift „Huckepackverkehr: Zu den Straßenfahrzeugen gehören auch Wechselaufbauten und </a:t>
            </a:r>
            <a:r>
              <a:rPr lang="de-DE" dirty="0" err="1"/>
              <a:t>Sattelauflieger</a:t>
            </a:r>
            <a:r>
              <a:rPr lang="de-DE" dirty="0"/>
              <a:t>, nicht dagegen Container und Paletten.“</a:t>
            </a:r>
          </a:p>
        </p:txBody>
      </p:sp>
    </p:spTree>
    <p:extLst>
      <p:ext uri="{BB962C8B-B14F-4D97-AF65-F5344CB8AC3E}">
        <p14:creationId xmlns:p14="http://schemas.microsoft.com/office/powerpoint/2010/main" val="2005371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Basedow, </a:t>
            </a:r>
            <a:br>
              <a:rPr lang="de-DE" dirty="0"/>
            </a:br>
            <a:r>
              <a:rPr lang="de-DE" dirty="0"/>
              <a:t>TranspR 1994, 338, 339</a:t>
            </a:r>
          </a:p>
        </p:txBody>
      </p:sp>
      <p:sp>
        <p:nvSpPr>
          <p:cNvPr id="3" name="Inhaltsplatzhalter 2"/>
          <p:cNvSpPr>
            <a:spLocks noGrp="1"/>
          </p:cNvSpPr>
          <p:nvPr>
            <p:ph idx="1"/>
          </p:nvPr>
        </p:nvSpPr>
        <p:spPr/>
        <p:txBody>
          <a:bodyPr>
            <a:normAutofit/>
          </a:bodyPr>
          <a:lstStyle/>
          <a:p>
            <a:pPr marL="0" indent="0" algn="just">
              <a:buNone/>
            </a:pPr>
            <a:endParaRPr lang="de-DE" dirty="0"/>
          </a:p>
          <a:p>
            <a:pPr marL="0" indent="0" algn="just">
              <a:buNone/>
            </a:pPr>
            <a:r>
              <a:rPr lang="de-DE" dirty="0"/>
              <a:t>So liegen die Dinge aber nicht. Art. 1 Abs. 2 legt nicht nur durch eine abschließende Aufzählung fest, </a:t>
            </a:r>
            <a:r>
              <a:rPr lang="de-DE" dirty="0" err="1"/>
              <a:t>daß</a:t>
            </a:r>
            <a:r>
              <a:rPr lang="de-DE" dirty="0"/>
              <a:t> Kraftfahrzeuge, Sattelfahrzeuge, Anhänger und Sattelanhänger „Fahrzeuge“ im Sinne des Übereinkommens sind, sondern verweist auch noch in einem wahren </a:t>
            </a:r>
            <a:r>
              <a:rPr lang="de-DE" dirty="0" err="1"/>
              <a:t>Definitionsexzeß</a:t>
            </a:r>
            <a:r>
              <a:rPr lang="de-DE" dirty="0"/>
              <a:t> zur näheren Bestimmung dieser Unterbegriffe auf Art. 4 des Abkommens über den Straßenverkehr vom 19. September 1949. An die Stelle dieses Abkommens ist später das Übereinkommen vom 8. November 1968 über den Straßenverkehr getreten, dessen entsprechende Definitionen in Art. 1 </a:t>
            </a:r>
            <a:r>
              <a:rPr lang="de-DE" dirty="0" err="1"/>
              <a:t>lit</a:t>
            </a:r>
            <a:r>
              <a:rPr lang="de-DE" dirty="0"/>
              <a:t>. o), q), r) und u) enthalten sind. Man mag jene Definitionen drehen und wenden wie man will, eine Wechselpritsche fällt nicht darunter.</a:t>
            </a:r>
          </a:p>
        </p:txBody>
      </p:sp>
    </p:spTree>
    <p:extLst>
      <p:ext uri="{BB962C8B-B14F-4D97-AF65-F5344CB8AC3E}">
        <p14:creationId xmlns:p14="http://schemas.microsoft.com/office/powerpoint/2010/main" val="626263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145054" y="513491"/>
            <a:ext cx="11233150" cy="774065"/>
          </a:xfrm>
        </p:spPr>
        <p:txBody>
          <a:bodyPr>
            <a:normAutofit/>
          </a:bodyPr>
          <a:lstStyle/>
          <a:p>
            <a:r>
              <a:rPr lang="de-DE" dirty="0"/>
              <a:t>OLG Hamm, </a:t>
            </a:r>
            <a:br>
              <a:rPr lang="de-DE" dirty="0"/>
            </a:br>
            <a:r>
              <a:rPr lang="de-DE" dirty="0"/>
              <a:t>VersR 1996, 1304</a:t>
            </a:r>
          </a:p>
        </p:txBody>
      </p:sp>
      <p:sp>
        <p:nvSpPr>
          <p:cNvPr id="3" name="Inhaltsplatzhalter 2"/>
          <p:cNvSpPr>
            <a:spLocks noGrp="1"/>
          </p:cNvSpPr>
          <p:nvPr>
            <p:ph idx="1"/>
          </p:nvPr>
        </p:nvSpPr>
        <p:spPr/>
        <p:txBody>
          <a:bodyPr>
            <a:normAutofit lnSpcReduction="10000"/>
          </a:bodyPr>
          <a:lstStyle/>
          <a:p>
            <a:pPr marL="0" indent="0" algn="just">
              <a:buNone/>
            </a:pPr>
            <a:endParaRPr lang="de-DE" dirty="0"/>
          </a:p>
          <a:p>
            <a:pPr marL="0" indent="0" algn="just">
              <a:buNone/>
            </a:pPr>
            <a:r>
              <a:rPr lang="de-DE" dirty="0"/>
              <a:t>Eine Wechselbrücke ist jedenfalls kein Fahrzeug im Sinne der ADSp und der CMR, denn eine Wechselbrücke hat keine eigenen Achsen mit Rädern (vgl. LG Regensburg TranspR 90, 194 und Senat vom 18. 12. 1989 - 18 U 57/89 -; a. A. OLG Hamburg, TranspR 94, 193). Ähnlich wie bei Paletten und Containern, die zwischen Spediteuren und Frachtführern getauscht werden, kann es auch beim Einsatz von Wechselbrücken vom Zufall abhängen, ob der Transport im konkreten Fall mit einer eigenen Wechselbrücke des Spediteurs oder mit einer Wechselbrücke eines anderen Unternehmers durchgeführt wird, denn Wechselbrücken werden häufig unter Spediteuren und Frachtführern ausgeliehen. Ein solcher Zufall kann nicht über die Anwendung der CMR entscheiden. Kommt eine eigene Wechselbrücke zum Einsatz, ergibt sich daraus für den Spediteur </a:t>
            </a:r>
            <a:r>
              <a:rPr lang="de-DE" dirty="0" err="1"/>
              <a:t>ebensowenig</a:t>
            </a:r>
            <a:r>
              <a:rPr lang="de-DE" dirty="0"/>
              <a:t> eine Obhut über das Frachtgut wie in dem Fall, </a:t>
            </a:r>
            <a:r>
              <a:rPr lang="de-DE" dirty="0" err="1"/>
              <a:t>daß</a:t>
            </a:r>
            <a:r>
              <a:rPr lang="de-DE" dirty="0"/>
              <a:t> eigene Container oder Paletten benutzt werden. Aus diesem Grund ist es nicht gerechtfertigt, Wechselbrücken zu den Fahrzeugen i. S. v. Art. 2 Nr. 1 CMR zu zählen.</a:t>
            </a:r>
          </a:p>
        </p:txBody>
      </p:sp>
    </p:spTree>
    <p:extLst>
      <p:ext uri="{BB962C8B-B14F-4D97-AF65-F5344CB8AC3E}">
        <p14:creationId xmlns:p14="http://schemas.microsoft.com/office/powerpoint/2010/main" val="3780681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CMR + 1949</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1665" y="1844825"/>
            <a:ext cx="5980953" cy="43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936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Fazit?</a:t>
            </a:r>
          </a:p>
        </p:txBody>
      </p:sp>
      <p:sp>
        <p:nvSpPr>
          <p:cNvPr id="3" name="Inhaltsplatzhalter 2"/>
          <p:cNvSpPr>
            <a:spLocks noGrp="1"/>
          </p:cNvSpPr>
          <p:nvPr>
            <p:ph idx="1"/>
          </p:nvPr>
        </p:nvSpPr>
        <p:spPr/>
        <p:txBody>
          <a:bodyPr>
            <a:normAutofit/>
          </a:bodyPr>
          <a:lstStyle/>
          <a:p>
            <a:pPr marL="457200" indent="-457200" algn="just">
              <a:buFont typeface="Arial" pitchFamily="34" charset="0"/>
              <a:buChar char="•"/>
            </a:pPr>
            <a:r>
              <a:rPr lang="de-DE" dirty="0"/>
              <a:t>Fahrrad </a:t>
            </a:r>
            <a:r>
              <a:rPr lang="de-DE" dirty="0" err="1"/>
              <a:t>vs</a:t>
            </a:r>
            <a:r>
              <a:rPr lang="de-DE" dirty="0"/>
              <a:t> Kraftfahrzeug</a:t>
            </a:r>
          </a:p>
          <a:p>
            <a:pPr marL="457200" indent="-457200" algn="just">
              <a:buFont typeface="Arial" pitchFamily="34" charset="0"/>
              <a:buChar char="•"/>
            </a:pPr>
            <a:r>
              <a:rPr lang="de-DE" dirty="0"/>
              <a:t>1949 </a:t>
            </a:r>
            <a:r>
              <a:rPr lang="de-DE" dirty="0" err="1"/>
              <a:t>vs</a:t>
            </a:r>
            <a:r>
              <a:rPr lang="de-DE" dirty="0"/>
              <a:t> 1968</a:t>
            </a:r>
          </a:p>
          <a:p>
            <a:pPr marL="457200" indent="-457200" algn="just">
              <a:buFont typeface="Arial" pitchFamily="34" charset="0"/>
              <a:buChar char="•"/>
            </a:pPr>
            <a:r>
              <a:rPr lang="de-DE" dirty="0"/>
              <a:t>CMR </a:t>
            </a:r>
            <a:r>
              <a:rPr lang="de-DE" dirty="0" err="1"/>
              <a:t>vs</a:t>
            </a:r>
            <a:r>
              <a:rPr lang="de-DE" dirty="0"/>
              <a:t> Beförderungsmittel </a:t>
            </a:r>
          </a:p>
        </p:txBody>
      </p:sp>
    </p:spTree>
    <p:extLst>
      <p:ext uri="{BB962C8B-B14F-4D97-AF65-F5344CB8AC3E}">
        <p14:creationId xmlns:p14="http://schemas.microsoft.com/office/powerpoint/2010/main" val="618693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123" name="Picture 3" descr="alex_auf_armadi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696" y="1628801"/>
            <a:ext cx="5950287" cy="446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nhaltsplatzhalter 3"/>
          <p:cNvSpPr>
            <a:spLocks noGrp="1"/>
          </p:cNvSpPr>
          <p:nvPr>
            <p:ph idx="1"/>
          </p:nvPr>
        </p:nvSpPr>
        <p:spPr/>
        <p:txBody>
          <a:bodyPr/>
          <a:lstStyle/>
          <a:p>
            <a:endParaRPr lang="de-DE" dirty="0"/>
          </a:p>
        </p:txBody>
      </p:sp>
    </p:spTree>
    <p:extLst>
      <p:ext uri="{BB962C8B-B14F-4D97-AF65-F5344CB8AC3E}">
        <p14:creationId xmlns:p14="http://schemas.microsoft.com/office/powerpoint/2010/main" val="2981477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Vielen Dank für Ihre Aufmerksamkeit!</a:t>
            </a:r>
          </a:p>
        </p:txBody>
      </p:sp>
      <p:sp>
        <p:nvSpPr>
          <p:cNvPr id="3" name="Inhaltsplatzhalter 2"/>
          <p:cNvSpPr>
            <a:spLocks noGrp="1"/>
          </p:cNvSpPr>
          <p:nvPr>
            <p:ph idx="1"/>
          </p:nvPr>
        </p:nvSpPr>
        <p:spPr/>
        <p:txBody>
          <a:bodyPr/>
          <a:lstStyle/>
          <a:p>
            <a:pPr algn="ctr"/>
            <a:endParaRPr lang="de-DE" dirty="0"/>
          </a:p>
          <a:p>
            <a:pPr algn="ctr"/>
            <a:endParaRPr lang="de-DE" dirty="0"/>
          </a:p>
          <a:p>
            <a:pPr algn="ctr"/>
            <a:r>
              <a:rPr lang="de-DE" dirty="0"/>
              <a:t>Dr. Tobias Eckardt</a:t>
            </a:r>
          </a:p>
          <a:p>
            <a:pPr algn="ctr"/>
            <a:endParaRPr lang="de-DE" dirty="0"/>
          </a:p>
          <a:p>
            <a:pPr algn="ctr"/>
            <a:r>
              <a:rPr lang="de-DE" sz="2400" dirty="0"/>
              <a:t>Ahlers &amp; Vogel Rechtsanwälte PartG mbB</a:t>
            </a:r>
          </a:p>
          <a:p>
            <a:pPr algn="ctr"/>
            <a:r>
              <a:rPr lang="de-DE" sz="2400" dirty="0"/>
              <a:t>Hafenstraße 6</a:t>
            </a:r>
          </a:p>
          <a:p>
            <a:pPr algn="ctr"/>
            <a:r>
              <a:rPr lang="de-DE" sz="2400" dirty="0"/>
              <a:t>26789 Leer</a:t>
            </a:r>
          </a:p>
          <a:p>
            <a:pPr algn="ctr"/>
            <a:r>
              <a:rPr lang="de-DE" sz="2400" dirty="0"/>
              <a:t>leer@ahlers-vogel.de</a:t>
            </a:r>
          </a:p>
          <a:p>
            <a:pPr algn="ctr"/>
            <a:r>
              <a:rPr lang="de-DE" sz="2400" dirty="0"/>
              <a:t>www.ahlers-vogel.de</a:t>
            </a:r>
          </a:p>
        </p:txBody>
      </p:sp>
    </p:spTree>
    <p:extLst>
      <p:ext uri="{BB962C8B-B14F-4D97-AF65-F5344CB8AC3E}">
        <p14:creationId xmlns:p14="http://schemas.microsoft.com/office/powerpoint/2010/main" val="946521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B523D-C9A9-432C-3094-BE2DEA4C8CA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54BA8FB-C824-A3BB-642F-7513348EB3EF}"/>
              </a:ext>
            </a:extLst>
          </p:cNvPr>
          <p:cNvSpPr>
            <a:spLocks noGrp="1"/>
          </p:cNvSpPr>
          <p:nvPr>
            <p:ph idx="1"/>
          </p:nvPr>
        </p:nvSpPr>
        <p:spPr/>
        <p:txBody>
          <a:bodyPr/>
          <a:lstStyle/>
          <a:p>
            <a:endParaRPr lang="de-DE" dirty="0"/>
          </a:p>
        </p:txBody>
      </p:sp>
      <p:pic>
        <p:nvPicPr>
          <p:cNvPr id="1026" name="Picture 2" descr="Zwei Männer in Warnkleidung laden einen Wagen mit Paketen in die Tram.">
            <a:extLst>
              <a:ext uri="{FF2B5EF4-FFF2-40B4-BE49-F238E27FC236}">
                <a16:creationId xmlns:a16="http://schemas.microsoft.com/office/drawing/2014/main" id="{3D5075D6-FD72-E297-A05E-CE56F6762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79414"/>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327C2BF3-9CD2-6A80-CE86-39D15EABCCD4}"/>
              </a:ext>
            </a:extLst>
          </p:cNvPr>
          <p:cNvSpPr txBox="1"/>
          <p:nvPr/>
        </p:nvSpPr>
        <p:spPr>
          <a:xfrm>
            <a:off x="3837878" y="2982725"/>
            <a:ext cx="4627756" cy="646331"/>
          </a:xfrm>
          <a:prstGeom prst="rect">
            <a:avLst/>
          </a:prstGeom>
          <a:noFill/>
        </p:spPr>
        <p:txBody>
          <a:bodyPr wrap="square">
            <a:spAutoFit/>
          </a:bodyPr>
          <a:lstStyle/>
          <a:p>
            <a:r>
              <a:rPr lang="de-DE" dirty="0"/>
              <a:t>https://</a:t>
            </a:r>
            <a:r>
              <a:rPr lang="de-DE" dirty="0" err="1"/>
              <a:t>innovation.vgf-ffm.de</a:t>
            </a:r>
            <a:r>
              <a:rPr lang="de-DE" dirty="0"/>
              <a:t>/</a:t>
            </a:r>
            <a:r>
              <a:rPr lang="de-DE" dirty="0" err="1"/>
              <a:t>gueter</a:t>
            </a:r>
            <a:r>
              <a:rPr lang="de-DE" dirty="0"/>
              <a:t>-tram/</a:t>
            </a:r>
          </a:p>
        </p:txBody>
      </p:sp>
    </p:spTree>
    <p:extLst>
      <p:ext uri="{BB962C8B-B14F-4D97-AF65-F5344CB8AC3E}">
        <p14:creationId xmlns:p14="http://schemas.microsoft.com/office/powerpoint/2010/main" val="2702095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AC4A9-5257-4566-ADF5-5094CA3382B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F310185-5E1D-0EF0-6970-3B9DD0E1B939}"/>
              </a:ext>
            </a:extLst>
          </p:cNvPr>
          <p:cNvSpPr>
            <a:spLocks noGrp="1"/>
          </p:cNvSpPr>
          <p:nvPr>
            <p:ph idx="1"/>
          </p:nvPr>
        </p:nvSpPr>
        <p:spPr/>
        <p:txBody>
          <a:bodyPr/>
          <a:lstStyle/>
          <a:p>
            <a:endParaRPr lang="de-DE"/>
          </a:p>
        </p:txBody>
      </p:sp>
      <p:pic>
        <p:nvPicPr>
          <p:cNvPr id="2050" name="Picture 2" descr="rsz_dsc00921-min">
            <a:extLst>
              <a:ext uri="{FF2B5EF4-FFF2-40B4-BE49-F238E27FC236}">
                <a16:creationId xmlns:a16="http://schemas.microsoft.com/office/drawing/2014/main" id="{43D0EFC3-4155-A1DD-C785-B166964D7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966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A5249-1CAB-4DFA-9BCA-01CE8B294929}"/>
              </a:ext>
            </a:extLst>
          </p:cNvPr>
          <p:cNvSpPr>
            <a:spLocks noGrp="1"/>
          </p:cNvSpPr>
          <p:nvPr>
            <p:ph type="title"/>
          </p:nvPr>
        </p:nvSpPr>
        <p:spPr/>
        <p:txBody>
          <a:bodyPr/>
          <a:lstStyle/>
          <a:p>
            <a:r>
              <a:rPr lang="de-DE" dirty="0"/>
              <a:t>Überschrift </a:t>
            </a:r>
            <a:r>
              <a:rPr lang="de-DE" dirty="0" err="1"/>
              <a:t>Verdana</a:t>
            </a:r>
            <a:r>
              <a:rPr lang="de-DE" dirty="0"/>
              <a:t> 24pt</a:t>
            </a:r>
            <a:br>
              <a:rPr lang="de-DE" dirty="0"/>
            </a:br>
            <a:r>
              <a:rPr lang="de-DE" dirty="0"/>
              <a:t>Folie mit großem Bild</a:t>
            </a:r>
          </a:p>
        </p:txBody>
      </p:sp>
      <p:sp>
        <p:nvSpPr>
          <p:cNvPr id="9" name="Bildplatzhalter 8" descr="Bitte Bildbeschreibung einfügen.">
            <a:extLst>
              <a:ext uri="{FF2B5EF4-FFF2-40B4-BE49-F238E27FC236}">
                <a16:creationId xmlns:a16="http://schemas.microsoft.com/office/drawing/2014/main" id="{83DC668E-15C0-46EC-9CC6-91EAA19679BC}"/>
              </a:ext>
            </a:extLst>
          </p:cNvPr>
          <p:cNvSpPr>
            <a:spLocks noGrp="1"/>
          </p:cNvSpPr>
          <p:nvPr>
            <p:ph type="pic" sz="quarter" idx="12"/>
          </p:nvPr>
        </p:nvSpPr>
        <p:spPr/>
        <p:txBody>
          <a:bodyPr/>
          <a:lstStyle/>
          <a:p>
            <a:endParaRPr lang="de-DE"/>
          </a:p>
        </p:txBody>
      </p:sp>
      <p:sp>
        <p:nvSpPr>
          <p:cNvPr id="6" name="Fußzeilenplatzhalter 5">
            <a:extLst>
              <a:ext uri="{FF2B5EF4-FFF2-40B4-BE49-F238E27FC236}">
                <a16:creationId xmlns:a16="http://schemas.microsoft.com/office/drawing/2014/main" id="{332119E2-DC4E-47FE-A0F8-5855D70227A1}"/>
              </a:ext>
            </a:extLst>
          </p:cNvPr>
          <p:cNvSpPr>
            <a:spLocks noGrp="1"/>
          </p:cNvSpPr>
          <p:nvPr>
            <p:ph type="ftr" sz="quarter" idx="11"/>
          </p:nvPr>
        </p:nvSpPr>
        <p:spPr/>
        <p:txBody>
          <a:bodyPr/>
          <a:lstStyle/>
          <a:p>
            <a:r>
              <a:rPr lang="de-DE"/>
              <a:t>Titel der Präsentation (Eingabe über "Einfügen &gt; Kopf- und Fußzeile")</a:t>
            </a:r>
          </a:p>
        </p:txBody>
      </p:sp>
      <p:sp>
        <p:nvSpPr>
          <p:cNvPr id="5" name="Datumsplatzhalter 4">
            <a:extLst>
              <a:ext uri="{FF2B5EF4-FFF2-40B4-BE49-F238E27FC236}">
                <a16:creationId xmlns:a16="http://schemas.microsoft.com/office/drawing/2014/main" id="{24BD63DA-6E4E-4375-BC6C-BCC356A7685F}"/>
              </a:ext>
            </a:extLst>
          </p:cNvPr>
          <p:cNvSpPr>
            <a:spLocks noGrp="1"/>
          </p:cNvSpPr>
          <p:nvPr>
            <p:ph type="dt" sz="half" idx="10"/>
          </p:nvPr>
        </p:nvSpPr>
        <p:spPr/>
        <p:txBody>
          <a:bodyPr/>
          <a:lstStyle/>
          <a:p>
            <a:fld id="{44A3200D-03D8-4949-A277-2E78D3BD1F3F}" type="datetime1">
              <a:rPr lang="de-DE" smtClean="0"/>
              <a:t>16.09.24</a:t>
            </a:fld>
            <a:endParaRPr lang="de-DE"/>
          </a:p>
        </p:txBody>
      </p:sp>
    </p:spTree>
    <p:extLst>
      <p:ext uri="{BB962C8B-B14F-4D97-AF65-F5344CB8AC3E}">
        <p14:creationId xmlns:p14="http://schemas.microsoft.com/office/powerpoint/2010/main" val="134344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5D6A8-1FA6-4FBE-9434-99A463CB2385}"/>
              </a:ext>
            </a:extLst>
          </p:cNvPr>
          <p:cNvSpPr>
            <a:spLocks noGrp="1"/>
          </p:cNvSpPr>
          <p:nvPr>
            <p:ph type="title"/>
          </p:nvPr>
        </p:nvSpPr>
        <p:spPr/>
        <p:txBody>
          <a:bodyPr/>
          <a:lstStyle/>
          <a:p>
            <a:r>
              <a:rPr lang="de-DE" dirty="0"/>
              <a:t>H</a:t>
            </a:r>
            <a:r>
              <a:rPr lang="de-DE" baseline="-25000" dirty="0"/>
              <a:t>2 </a:t>
            </a:r>
            <a:r>
              <a:rPr lang="de-DE" dirty="0"/>
              <a:t>Fuel </a:t>
            </a:r>
            <a:r>
              <a:rPr lang="de-DE" dirty="0" err="1"/>
              <a:t>Cell</a:t>
            </a:r>
            <a:endParaRPr lang="de-DE" dirty="0"/>
          </a:p>
        </p:txBody>
      </p:sp>
      <p:sp>
        <p:nvSpPr>
          <p:cNvPr id="5" name="Datumsplatzhalter 4">
            <a:extLst>
              <a:ext uri="{FF2B5EF4-FFF2-40B4-BE49-F238E27FC236}">
                <a16:creationId xmlns:a16="http://schemas.microsoft.com/office/drawing/2014/main" id="{0B5AA746-038B-BEAF-80AD-D11A3D4EF8F9}"/>
              </a:ext>
            </a:extLst>
          </p:cNvPr>
          <p:cNvSpPr>
            <a:spLocks noGrp="1"/>
          </p:cNvSpPr>
          <p:nvPr>
            <p:ph type="dt" sz="half" idx="10"/>
          </p:nvPr>
        </p:nvSpPr>
        <p:spPr/>
        <p:txBody>
          <a:bodyPr/>
          <a:lstStyle/>
          <a:p>
            <a:fld id="{C894576B-9DEB-4972-A9A4-92F94B372231}" type="datetime1">
              <a:rPr lang="de-DE" smtClean="0"/>
              <a:t>16.09.24</a:t>
            </a:fld>
            <a:endParaRPr lang="de-DE"/>
          </a:p>
        </p:txBody>
      </p:sp>
      <p:pic>
        <p:nvPicPr>
          <p:cNvPr id="6" name="Grafik 5">
            <a:extLst>
              <a:ext uri="{FF2B5EF4-FFF2-40B4-BE49-F238E27FC236}">
                <a16:creationId xmlns:a16="http://schemas.microsoft.com/office/drawing/2014/main" id="{A73033F8-D866-224A-F91E-EE283143FA56}"/>
              </a:ext>
            </a:extLst>
          </p:cNvPr>
          <p:cNvPicPr>
            <a:picLocks noChangeAspect="1"/>
          </p:cNvPicPr>
          <p:nvPr/>
        </p:nvPicPr>
        <p:blipFill>
          <a:blip r:embed="rId3"/>
          <a:stretch>
            <a:fillRect/>
          </a:stretch>
        </p:blipFill>
        <p:spPr>
          <a:xfrm>
            <a:off x="2859334" y="0"/>
            <a:ext cx="6370779" cy="6858000"/>
          </a:xfrm>
          <a:prstGeom prst="rect">
            <a:avLst/>
          </a:prstGeom>
        </p:spPr>
      </p:pic>
      <p:sp>
        <p:nvSpPr>
          <p:cNvPr id="8" name="Textfeld 7">
            <a:extLst>
              <a:ext uri="{FF2B5EF4-FFF2-40B4-BE49-F238E27FC236}">
                <a16:creationId xmlns:a16="http://schemas.microsoft.com/office/drawing/2014/main" id="{284BD92A-9444-7E1A-F72E-07C306DF4313}"/>
              </a:ext>
            </a:extLst>
          </p:cNvPr>
          <p:cNvSpPr txBox="1"/>
          <p:nvPr/>
        </p:nvSpPr>
        <p:spPr>
          <a:xfrm>
            <a:off x="8050376" y="5413288"/>
            <a:ext cx="3662199" cy="600164"/>
          </a:xfrm>
          <a:prstGeom prst="rect">
            <a:avLst/>
          </a:prstGeom>
          <a:noFill/>
        </p:spPr>
        <p:txBody>
          <a:bodyPr wrap="square">
            <a:spAutoFit/>
          </a:bodyPr>
          <a:lstStyle/>
          <a:p>
            <a:r>
              <a:rPr lang="de-DE" sz="1100" dirty="0" err="1"/>
              <a:t>www.klimafreundliche-nutzfahrzeuge.de</a:t>
            </a:r>
            <a:r>
              <a:rPr lang="de-DE" sz="1100" dirty="0"/>
              <a:t>/</a:t>
            </a:r>
            <a:r>
              <a:rPr lang="de-DE" sz="1100" dirty="0" err="1"/>
              <a:t>fahrzeugdatenbank</a:t>
            </a:r>
            <a:r>
              <a:rPr lang="de-DE" sz="1100" dirty="0"/>
              <a:t>/?_</a:t>
            </a:r>
            <a:r>
              <a:rPr lang="de-DE" sz="1100" dirty="0" err="1"/>
              <a:t>sft_antriebsart</a:t>
            </a:r>
            <a:r>
              <a:rPr lang="de-DE" sz="1100" dirty="0"/>
              <a:t>=h2-brennstoffzelle&amp;_sft_fahrzeugtyp=</a:t>
            </a:r>
            <a:r>
              <a:rPr lang="de-DE" sz="1100" dirty="0" err="1"/>
              <a:t>lkw</a:t>
            </a:r>
            <a:endParaRPr lang="de-DE" sz="1100" dirty="0"/>
          </a:p>
        </p:txBody>
      </p:sp>
    </p:spTree>
    <p:extLst>
      <p:ext uri="{BB962C8B-B14F-4D97-AF65-F5344CB8AC3E}">
        <p14:creationId xmlns:p14="http://schemas.microsoft.com/office/powerpoint/2010/main" val="2293236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a:t>Überschrift </a:t>
            </a:r>
            <a:r>
              <a:rPr lang="de-DE" dirty="0" err="1"/>
              <a:t>Verdana</a:t>
            </a:r>
            <a:r>
              <a:rPr lang="de-DE" dirty="0"/>
              <a:t> 24pt</a:t>
            </a:r>
            <a:br>
              <a:rPr lang="de-DE" dirty="0"/>
            </a:br>
            <a:r>
              <a:rPr lang="de-DE" dirty="0"/>
              <a:t>Folie großes Textfeld </a:t>
            </a:r>
          </a:p>
        </p:txBody>
      </p:sp>
      <p:sp>
        <p:nvSpPr>
          <p:cNvPr id="11" name="Inhaltsplatzhalter 10"/>
          <p:cNvSpPr>
            <a:spLocks noGrp="1"/>
          </p:cNvSpPr>
          <p:nvPr>
            <p:ph idx="1"/>
          </p:nvPr>
        </p:nvSpPr>
        <p:spPr/>
        <p:txBody>
          <a:bodyPr/>
          <a:lstStyle/>
          <a:p>
            <a:r>
              <a:rPr lang="de-DE" dirty="0"/>
              <a:t>Text in Georgia 20pt</a:t>
            </a:r>
          </a:p>
        </p:txBody>
      </p:sp>
      <p:sp>
        <p:nvSpPr>
          <p:cNvPr id="4" name="Fußzeilenplatzhalter 3"/>
          <p:cNvSpPr>
            <a:spLocks noGrp="1"/>
          </p:cNvSpPr>
          <p:nvPr>
            <p:ph type="ftr" sz="quarter" idx="11"/>
          </p:nvPr>
        </p:nvSpPr>
        <p:spPr/>
        <p:txBody>
          <a:bodyPr/>
          <a:lstStyle/>
          <a:p>
            <a:r>
              <a:rPr lang="de-DE"/>
              <a:t>Titel der Präsentation (Eingabe über "Einfügen &gt; Kopf- und Fußzeile")</a:t>
            </a:r>
          </a:p>
        </p:txBody>
      </p:sp>
      <p:sp>
        <p:nvSpPr>
          <p:cNvPr id="5" name="Datumsplatzhalter 4"/>
          <p:cNvSpPr>
            <a:spLocks noGrp="1"/>
          </p:cNvSpPr>
          <p:nvPr>
            <p:ph type="dt" sz="half" idx="10"/>
          </p:nvPr>
        </p:nvSpPr>
        <p:spPr/>
        <p:txBody>
          <a:bodyPr/>
          <a:lstStyle/>
          <a:p>
            <a:fld id="{0E253501-4212-4EF1-B8D0-CDCB84350F12}" type="datetime1">
              <a:rPr lang="de-DE" smtClean="0"/>
              <a:t>16.09.24</a:t>
            </a:fld>
            <a:endParaRPr lang="de-DE"/>
          </a:p>
        </p:txBody>
      </p:sp>
    </p:spTree>
    <p:extLst>
      <p:ext uri="{BB962C8B-B14F-4D97-AF65-F5344CB8AC3E}">
        <p14:creationId xmlns:p14="http://schemas.microsoft.com/office/powerpoint/2010/main" val="3576537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A5249-1CAB-4DFA-9BCA-01CE8B294929}"/>
              </a:ext>
            </a:extLst>
          </p:cNvPr>
          <p:cNvSpPr>
            <a:spLocks noGrp="1"/>
          </p:cNvSpPr>
          <p:nvPr>
            <p:ph type="title"/>
          </p:nvPr>
        </p:nvSpPr>
        <p:spPr/>
        <p:txBody>
          <a:bodyPr/>
          <a:lstStyle/>
          <a:p>
            <a:r>
              <a:rPr lang="de-DE" dirty="0"/>
              <a:t>Überschrift </a:t>
            </a:r>
            <a:r>
              <a:rPr lang="de-DE" dirty="0" err="1"/>
              <a:t>Verdana</a:t>
            </a:r>
            <a:r>
              <a:rPr lang="de-DE" dirty="0"/>
              <a:t> 24pt</a:t>
            </a:r>
            <a:br>
              <a:rPr lang="de-DE" dirty="0"/>
            </a:br>
            <a:r>
              <a:rPr lang="de-DE" dirty="0"/>
              <a:t>Folie Inhalt und Bild</a:t>
            </a:r>
          </a:p>
        </p:txBody>
      </p:sp>
      <p:sp>
        <p:nvSpPr>
          <p:cNvPr id="3" name="Inhaltsplatzhalter 2">
            <a:extLst>
              <a:ext uri="{FF2B5EF4-FFF2-40B4-BE49-F238E27FC236}">
                <a16:creationId xmlns:a16="http://schemas.microsoft.com/office/drawing/2014/main" id="{7AACE3E4-76FE-459A-94B1-BF3BC5473ABC}"/>
              </a:ext>
            </a:extLst>
          </p:cNvPr>
          <p:cNvSpPr>
            <a:spLocks noGrp="1"/>
          </p:cNvSpPr>
          <p:nvPr>
            <p:ph idx="1"/>
          </p:nvPr>
        </p:nvSpPr>
        <p:spPr/>
        <p:txBody>
          <a:bodyPr/>
          <a:lstStyle/>
          <a:p>
            <a:r>
              <a:rPr lang="de-DE" dirty="0"/>
              <a:t>Text Georgia 20pt</a:t>
            </a:r>
          </a:p>
          <a:p>
            <a:r>
              <a:rPr lang="de-DE" dirty="0" err="1"/>
              <a:t>Conet</a:t>
            </a:r>
            <a:r>
              <a:rPr lang="de-DE" dirty="0"/>
              <a:t> </a:t>
            </a:r>
            <a:r>
              <a:rPr lang="de-DE" dirty="0" err="1"/>
              <a:t>deliciduciis</a:t>
            </a:r>
            <a:r>
              <a:rPr lang="de-DE" dirty="0"/>
              <a:t> </a:t>
            </a:r>
            <a:r>
              <a:rPr lang="de-DE" dirty="0" err="1"/>
              <a:t>etusam</a:t>
            </a:r>
            <a:endParaRPr lang="de-DE" dirty="0"/>
          </a:p>
          <a:p>
            <a:r>
              <a:rPr lang="de-DE" dirty="0" err="1"/>
              <a:t>Experrum</a:t>
            </a:r>
            <a:r>
              <a:rPr lang="de-DE" dirty="0"/>
              <a:t> ne </a:t>
            </a:r>
            <a:r>
              <a:rPr lang="de-DE" dirty="0" err="1"/>
              <a:t>nonsequate</a:t>
            </a:r>
            <a:r>
              <a:rPr lang="de-DE" dirty="0"/>
              <a:t> </a:t>
            </a:r>
            <a:r>
              <a:rPr lang="de-DE" dirty="0" err="1"/>
              <a:t>necatus</a:t>
            </a:r>
            <a:r>
              <a:rPr lang="de-DE" dirty="0"/>
              <a:t> si </a:t>
            </a:r>
            <a:r>
              <a:rPr lang="de-DE" dirty="0" err="1"/>
              <a:t>quibusa</a:t>
            </a:r>
            <a:r>
              <a:rPr lang="de-DE" dirty="0"/>
              <a:t> </a:t>
            </a:r>
            <a:r>
              <a:rPr lang="de-DE" dirty="0" err="1"/>
              <a:t>nici</a:t>
            </a:r>
            <a:r>
              <a:rPr lang="de-DE" dirty="0"/>
              <a:t> </a:t>
            </a:r>
            <a:r>
              <a:rPr lang="de-DE" dirty="0" err="1"/>
              <a:t>ut</a:t>
            </a:r>
            <a:r>
              <a:rPr lang="de-DE" dirty="0"/>
              <a:t> </a:t>
            </a:r>
            <a:r>
              <a:rPr lang="de-DE" dirty="0" err="1"/>
              <a:t>fugias</a:t>
            </a:r>
            <a:r>
              <a:rPr lang="de-DE" dirty="0"/>
              <a:t> et </a:t>
            </a:r>
            <a:r>
              <a:rPr lang="de-DE" dirty="0" err="1"/>
              <a:t>magnatem</a:t>
            </a:r>
            <a:r>
              <a:rPr lang="de-DE" dirty="0"/>
              <a:t> </a:t>
            </a:r>
            <a:r>
              <a:rPr lang="de-DE" dirty="0" err="1"/>
              <a:t>eos</a:t>
            </a:r>
            <a:r>
              <a:rPr lang="de-DE" dirty="0"/>
              <a:t> </a:t>
            </a:r>
            <a:r>
              <a:rPr lang="de-DE" dirty="0" err="1"/>
              <a:t>doluptat</a:t>
            </a:r>
            <a:r>
              <a:rPr lang="de-DE" dirty="0"/>
              <a:t> </a:t>
            </a:r>
            <a:r>
              <a:rPr lang="de-DE" dirty="0" err="1"/>
              <a:t>que</a:t>
            </a:r>
            <a:r>
              <a:rPr lang="de-DE" dirty="0"/>
              <a:t> </a:t>
            </a:r>
            <a:r>
              <a:rPr lang="de-DE" dirty="0" err="1"/>
              <a:t>dolum</a:t>
            </a:r>
            <a:endParaRPr lang="de-DE" dirty="0"/>
          </a:p>
          <a:p>
            <a:r>
              <a:rPr lang="de-DE" dirty="0" err="1"/>
              <a:t>Aaut</a:t>
            </a:r>
            <a:r>
              <a:rPr lang="de-DE" dirty="0"/>
              <a:t> et </a:t>
            </a:r>
            <a:r>
              <a:rPr lang="de-DE" dirty="0" err="1"/>
              <a:t>volorat</a:t>
            </a:r>
            <a:r>
              <a:rPr lang="de-DE" dirty="0"/>
              <a:t> ad quo </a:t>
            </a:r>
            <a:r>
              <a:rPr lang="de-DE" dirty="0" err="1"/>
              <a:t>erehend</a:t>
            </a:r>
            <a:r>
              <a:rPr lang="de-DE" dirty="0"/>
              <a:t> </a:t>
            </a:r>
            <a:r>
              <a:rPr lang="de-DE" dirty="0" err="1"/>
              <a:t>emporis</a:t>
            </a:r>
            <a:r>
              <a:rPr lang="de-DE" dirty="0"/>
              <a:t> </a:t>
            </a:r>
            <a:r>
              <a:rPr lang="de-DE" dirty="0" err="1"/>
              <a:t>que</a:t>
            </a:r>
            <a:r>
              <a:rPr lang="de-DE" dirty="0"/>
              <a:t> </a:t>
            </a:r>
            <a:r>
              <a:rPr lang="de-DE" dirty="0" err="1"/>
              <a:t>adi</a:t>
            </a:r>
            <a:r>
              <a:rPr lang="de-DE" dirty="0"/>
              <a:t> del et </a:t>
            </a:r>
            <a:r>
              <a:rPr lang="de-DE" dirty="0" err="1"/>
              <a:t>vendae</a:t>
            </a:r>
            <a:r>
              <a:rPr lang="de-DE" dirty="0"/>
              <a:t> </a:t>
            </a:r>
            <a:r>
              <a:rPr lang="de-DE" dirty="0" err="1"/>
              <a:t>dolesequae</a:t>
            </a:r>
            <a:r>
              <a:rPr lang="de-DE" dirty="0"/>
              <a:t> </a:t>
            </a:r>
            <a:r>
              <a:rPr lang="de-DE" dirty="0" err="1"/>
              <a:t>ra</a:t>
            </a:r>
            <a:endParaRPr lang="de-DE" dirty="0"/>
          </a:p>
        </p:txBody>
      </p:sp>
      <p:sp>
        <p:nvSpPr>
          <p:cNvPr id="11" name="Bildplatzhalter 10" descr="Bitte Bildbeschreibung einfügen.">
            <a:extLst>
              <a:ext uri="{FF2B5EF4-FFF2-40B4-BE49-F238E27FC236}">
                <a16:creationId xmlns:a16="http://schemas.microsoft.com/office/drawing/2014/main" id="{31B831B3-B91E-47C2-8F65-9D2E07EA4215}"/>
              </a:ext>
            </a:extLst>
          </p:cNvPr>
          <p:cNvSpPr>
            <a:spLocks noGrp="1"/>
          </p:cNvSpPr>
          <p:nvPr>
            <p:ph type="pic" sz="quarter" idx="12"/>
          </p:nvPr>
        </p:nvSpPr>
        <p:spPr/>
        <p:txBody>
          <a:bodyPr/>
          <a:lstStyle/>
          <a:p>
            <a:endParaRPr lang="de-DE"/>
          </a:p>
        </p:txBody>
      </p:sp>
      <p:sp>
        <p:nvSpPr>
          <p:cNvPr id="6" name="Fußzeilenplatzhalter 5">
            <a:extLst>
              <a:ext uri="{FF2B5EF4-FFF2-40B4-BE49-F238E27FC236}">
                <a16:creationId xmlns:a16="http://schemas.microsoft.com/office/drawing/2014/main" id="{332119E2-DC4E-47FE-A0F8-5855D70227A1}"/>
              </a:ext>
            </a:extLst>
          </p:cNvPr>
          <p:cNvSpPr>
            <a:spLocks noGrp="1"/>
          </p:cNvSpPr>
          <p:nvPr>
            <p:ph type="ftr" sz="quarter" idx="11"/>
          </p:nvPr>
        </p:nvSpPr>
        <p:spPr/>
        <p:txBody>
          <a:bodyPr/>
          <a:lstStyle/>
          <a:p>
            <a:r>
              <a:rPr lang="de-DE"/>
              <a:t>Titel der Präsentation (Eingabe über "Einfügen &gt; Kopf- und Fußzeile")</a:t>
            </a:r>
          </a:p>
        </p:txBody>
      </p:sp>
      <p:sp>
        <p:nvSpPr>
          <p:cNvPr id="5" name="Datumsplatzhalter 4">
            <a:extLst>
              <a:ext uri="{FF2B5EF4-FFF2-40B4-BE49-F238E27FC236}">
                <a16:creationId xmlns:a16="http://schemas.microsoft.com/office/drawing/2014/main" id="{24BD63DA-6E4E-4375-BC6C-BCC356A7685F}"/>
              </a:ext>
            </a:extLst>
          </p:cNvPr>
          <p:cNvSpPr>
            <a:spLocks noGrp="1"/>
          </p:cNvSpPr>
          <p:nvPr>
            <p:ph type="dt" sz="half" idx="10"/>
          </p:nvPr>
        </p:nvSpPr>
        <p:spPr/>
        <p:txBody>
          <a:bodyPr/>
          <a:lstStyle/>
          <a:p>
            <a:fld id="{44A3200D-03D8-4949-A277-2E78D3BD1F3F}" type="datetime1">
              <a:rPr lang="de-DE" smtClean="0"/>
              <a:pPr/>
              <a:t>16.09.24</a:t>
            </a:fld>
            <a:endParaRPr lang="de-DE"/>
          </a:p>
        </p:txBody>
      </p:sp>
    </p:spTree>
    <p:extLst>
      <p:ext uri="{BB962C8B-B14F-4D97-AF65-F5344CB8AC3E}">
        <p14:creationId xmlns:p14="http://schemas.microsoft.com/office/powerpoint/2010/main" val="1062829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8ADDD-D47D-4E9F-8241-E9993F065414}"/>
              </a:ext>
            </a:extLst>
          </p:cNvPr>
          <p:cNvSpPr>
            <a:spLocks noGrp="1"/>
          </p:cNvSpPr>
          <p:nvPr>
            <p:ph type="ctrTitle"/>
          </p:nvPr>
        </p:nvSpPr>
        <p:spPr/>
        <p:txBody>
          <a:bodyPr/>
          <a:lstStyle/>
          <a:p>
            <a:r>
              <a:rPr lang="de-DE" dirty="0" err="1"/>
              <a:t>Thank</a:t>
            </a:r>
            <a:r>
              <a:rPr lang="de-DE" dirty="0"/>
              <a:t> </a:t>
            </a:r>
            <a:r>
              <a:rPr lang="de-DE" dirty="0" err="1"/>
              <a:t>you</a:t>
            </a:r>
            <a:r>
              <a:rPr lang="de-DE" dirty="0"/>
              <a:t>!</a:t>
            </a:r>
          </a:p>
        </p:txBody>
      </p:sp>
      <p:sp>
        <p:nvSpPr>
          <p:cNvPr id="3" name="Untertitel 2">
            <a:extLst>
              <a:ext uri="{FF2B5EF4-FFF2-40B4-BE49-F238E27FC236}">
                <a16:creationId xmlns:a16="http://schemas.microsoft.com/office/drawing/2014/main" id="{0F9731E4-F1F0-403B-8EFA-A0C423F8A209}"/>
              </a:ext>
            </a:extLst>
          </p:cNvPr>
          <p:cNvSpPr>
            <a:spLocks noGrp="1"/>
          </p:cNvSpPr>
          <p:nvPr>
            <p:ph type="subTitle" idx="1"/>
          </p:nvPr>
        </p:nvSpPr>
        <p:spPr/>
        <p:txBody>
          <a:bodyPr/>
          <a:lstStyle/>
          <a:p>
            <a:r>
              <a:rPr lang="de-DE" dirty="0"/>
              <a:t>Hochschule Bremerhaven</a:t>
            </a:r>
          </a:p>
          <a:p>
            <a:r>
              <a:rPr lang="de-DE" b="1" dirty="0"/>
              <a:t>T</a:t>
            </a:r>
            <a:r>
              <a:rPr lang="de-DE" dirty="0"/>
              <a:t>	+49 471 4823-0</a:t>
            </a:r>
          </a:p>
          <a:p>
            <a:r>
              <a:rPr lang="de-DE" b="1" dirty="0"/>
              <a:t>W</a:t>
            </a:r>
            <a:r>
              <a:rPr lang="de-DE" dirty="0"/>
              <a:t>	www.hs-bremerhaven.de</a:t>
            </a:r>
          </a:p>
          <a:p>
            <a:endParaRPr lang="de-DE" dirty="0"/>
          </a:p>
          <a:p>
            <a:r>
              <a:rPr lang="de-DE" dirty="0"/>
              <a:t>Prof. Dr. Tobias Eckardt</a:t>
            </a:r>
          </a:p>
          <a:p>
            <a:r>
              <a:rPr lang="de-DE" b="1" dirty="0"/>
              <a:t>E</a:t>
            </a:r>
            <a:r>
              <a:rPr lang="de-DE" dirty="0"/>
              <a:t>	</a:t>
            </a:r>
            <a:r>
              <a:rPr lang="de-DE" dirty="0" err="1"/>
              <a:t>teckardt@hs-bremerhaven.de</a:t>
            </a:r>
            <a:endParaRPr lang="de-DE" dirty="0"/>
          </a:p>
        </p:txBody>
      </p:sp>
    </p:spTree>
    <p:extLst>
      <p:ext uri="{BB962C8B-B14F-4D97-AF65-F5344CB8AC3E}">
        <p14:creationId xmlns:p14="http://schemas.microsoft.com/office/powerpoint/2010/main" val="314325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E81F4-B146-4242-09D0-8BF1CD8E11E1}"/>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829DA8CE-50C6-D186-8C4E-9FAF031E74ED}"/>
              </a:ext>
            </a:extLst>
          </p:cNvPr>
          <p:cNvSpPr>
            <a:spLocks noGrp="1"/>
          </p:cNvSpPr>
          <p:nvPr>
            <p:ph type="dt" sz="half" idx="10"/>
          </p:nvPr>
        </p:nvSpPr>
        <p:spPr/>
        <p:txBody>
          <a:bodyPr/>
          <a:lstStyle/>
          <a:p>
            <a:fld id="{9CB489AA-97FA-4896-94FF-8D148CAE9338}" type="datetime1">
              <a:rPr lang="de-DE" smtClean="0"/>
              <a:t>16.09.24</a:t>
            </a:fld>
            <a:endParaRPr lang="de-DE" dirty="0"/>
          </a:p>
        </p:txBody>
      </p:sp>
      <p:sp>
        <p:nvSpPr>
          <p:cNvPr id="3" name="Titel 2">
            <a:extLst>
              <a:ext uri="{FF2B5EF4-FFF2-40B4-BE49-F238E27FC236}">
                <a16:creationId xmlns:a16="http://schemas.microsoft.com/office/drawing/2014/main" id="{42031CA3-1479-9F76-7844-9FAD223F37F4}"/>
              </a:ext>
            </a:extLst>
          </p:cNvPr>
          <p:cNvSpPr>
            <a:spLocks noGrp="1"/>
          </p:cNvSpPr>
          <p:nvPr>
            <p:ph type="title"/>
          </p:nvPr>
        </p:nvSpPr>
        <p:spPr/>
        <p:txBody>
          <a:bodyPr/>
          <a:lstStyle/>
          <a:p>
            <a:endParaRPr lang="de-DE"/>
          </a:p>
        </p:txBody>
      </p:sp>
      <p:pic>
        <p:nvPicPr>
          <p:cNvPr id="2050" name="Picture 2">
            <a:extLst>
              <a:ext uri="{FF2B5EF4-FFF2-40B4-BE49-F238E27FC236}">
                <a16:creationId xmlns:a16="http://schemas.microsoft.com/office/drawing/2014/main" id="{577041EF-649B-A98E-2C68-B488515146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5" b="9975"/>
          <a:stretch/>
        </p:blipFill>
        <p:spPr bwMode="auto">
          <a:xfrm>
            <a:off x="299651" y="-750698"/>
            <a:ext cx="11592697" cy="760869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FACB7A0B-6DB1-5FBD-86C1-8216ECE73139}"/>
              </a:ext>
            </a:extLst>
          </p:cNvPr>
          <p:cNvSpPr txBox="1"/>
          <p:nvPr/>
        </p:nvSpPr>
        <p:spPr>
          <a:xfrm>
            <a:off x="295200" y="4110351"/>
            <a:ext cx="6096000" cy="261610"/>
          </a:xfrm>
          <a:prstGeom prst="rect">
            <a:avLst/>
          </a:prstGeom>
          <a:noFill/>
        </p:spPr>
        <p:txBody>
          <a:bodyPr wrap="square">
            <a:spAutoFit/>
          </a:bodyPr>
          <a:lstStyle/>
          <a:p>
            <a:r>
              <a:rPr lang="de-DE" sz="1100" dirty="0" err="1">
                <a:solidFill>
                  <a:schemeClr val="bg1">
                    <a:lumMod val="85000"/>
                  </a:schemeClr>
                </a:solidFill>
              </a:rPr>
              <a:t>www.scania.com</a:t>
            </a:r>
            <a:r>
              <a:rPr lang="de-DE" sz="1100" dirty="0">
                <a:solidFill>
                  <a:schemeClr val="bg1">
                    <a:lumMod val="85000"/>
                  </a:schemeClr>
                </a:solidFill>
              </a:rPr>
              <a:t>/</a:t>
            </a:r>
            <a:r>
              <a:rPr lang="de-DE" sz="1100" dirty="0" err="1">
                <a:solidFill>
                  <a:schemeClr val="bg1">
                    <a:lumMod val="85000"/>
                  </a:schemeClr>
                </a:solidFill>
              </a:rPr>
              <a:t>group</a:t>
            </a:r>
            <a:r>
              <a:rPr lang="de-DE" sz="1100" dirty="0">
                <a:solidFill>
                  <a:schemeClr val="bg1">
                    <a:lumMod val="85000"/>
                  </a:schemeClr>
                </a:solidFill>
              </a:rPr>
              <a:t>/en/</a:t>
            </a:r>
            <a:r>
              <a:rPr lang="de-DE" sz="1100" dirty="0" err="1">
                <a:solidFill>
                  <a:schemeClr val="bg1">
                    <a:lumMod val="85000"/>
                  </a:schemeClr>
                </a:solidFill>
              </a:rPr>
              <a:t>worlds</a:t>
            </a:r>
            <a:r>
              <a:rPr lang="de-DE" sz="1100" dirty="0">
                <a:solidFill>
                  <a:schemeClr val="bg1">
                    <a:lumMod val="85000"/>
                  </a:schemeClr>
                </a:solidFill>
              </a:rPr>
              <a:t>-first-</a:t>
            </a:r>
            <a:r>
              <a:rPr lang="de-DE" sz="1100" dirty="0" err="1">
                <a:solidFill>
                  <a:schemeClr val="bg1">
                    <a:lumMod val="85000"/>
                  </a:schemeClr>
                </a:solidFill>
              </a:rPr>
              <a:t>electric</a:t>
            </a:r>
            <a:r>
              <a:rPr lang="de-DE" sz="1100" dirty="0">
                <a:solidFill>
                  <a:schemeClr val="bg1">
                    <a:lumMod val="85000"/>
                  </a:schemeClr>
                </a:solidFill>
              </a:rPr>
              <a:t>-road-opens-in-</a:t>
            </a:r>
            <a:r>
              <a:rPr lang="de-DE" sz="1100" dirty="0" err="1">
                <a:solidFill>
                  <a:schemeClr val="bg1">
                    <a:lumMod val="85000"/>
                  </a:schemeClr>
                </a:solidFill>
              </a:rPr>
              <a:t>sweden</a:t>
            </a:r>
            <a:r>
              <a:rPr lang="de-DE" sz="1100" dirty="0">
                <a:solidFill>
                  <a:schemeClr val="bg1">
                    <a:lumMod val="85000"/>
                  </a:schemeClr>
                </a:solidFill>
              </a:rPr>
              <a:t>/</a:t>
            </a:r>
          </a:p>
        </p:txBody>
      </p:sp>
    </p:spTree>
    <p:extLst>
      <p:ext uri="{BB962C8B-B14F-4D97-AF65-F5344CB8AC3E}">
        <p14:creationId xmlns:p14="http://schemas.microsoft.com/office/powerpoint/2010/main" val="409763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64170-62A8-1D2F-00AD-F4D000C491E4}"/>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972B5DB9-86AB-4144-EB26-A60411DC7A11}"/>
              </a:ext>
            </a:extLst>
          </p:cNvPr>
          <p:cNvSpPr>
            <a:spLocks noGrp="1"/>
          </p:cNvSpPr>
          <p:nvPr>
            <p:ph type="dt" sz="half" idx="10"/>
          </p:nvPr>
        </p:nvSpPr>
        <p:spPr/>
        <p:txBody>
          <a:bodyPr/>
          <a:lstStyle/>
          <a:p>
            <a:fld id="{9CB489AA-97FA-4896-94FF-8D148CAE9338}" type="datetime1">
              <a:rPr lang="de-DE" smtClean="0"/>
              <a:t>16.09.24</a:t>
            </a:fld>
            <a:endParaRPr lang="de-DE" dirty="0"/>
          </a:p>
        </p:txBody>
      </p:sp>
      <p:sp>
        <p:nvSpPr>
          <p:cNvPr id="3" name="Titel 2">
            <a:extLst>
              <a:ext uri="{FF2B5EF4-FFF2-40B4-BE49-F238E27FC236}">
                <a16:creationId xmlns:a16="http://schemas.microsoft.com/office/drawing/2014/main" id="{F5717BC4-D914-4887-6AC6-8BA069D655AC}"/>
              </a:ext>
            </a:extLst>
          </p:cNvPr>
          <p:cNvSpPr>
            <a:spLocks noGrp="1"/>
          </p:cNvSpPr>
          <p:nvPr>
            <p:ph type="title"/>
          </p:nvPr>
        </p:nvSpPr>
        <p:spPr/>
        <p:txBody>
          <a:bodyPr/>
          <a:lstStyle/>
          <a:p>
            <a:endParaRPr lang="de-DE"/>
          </a:p>
        </p:txBody>
      </p:sp>
      <p:pic>
        <p:nvPicPr>
          <p:cNvPr id="5" name="Grafik 4" descr="Ein Bild, das draußen, Himmel, Fahrzeug, Landfahrzeug enthält.&#10;&#10;Automatisch generierte Beschreibung">
            <a:extLst>
              <a:ext uri="{FF2B5EF4-FFF2-40B4-BE49-F238E27FC236}">
                <a16:creationId xmlns:a16="http://schemas.microsoft.com/office/drawing/2014/main" id="{ADEB85FD-5D80-06C6-968D-84C89C5DC439}"/>
              </a:ext>
            </a:extLst>
          </p:cNvPr>
          <p:cNvPicPr>
            <a:picLocks noChangeAspect="1"/>
          </p:cNvPicPr>
          <p:nvPr/>
        </p:nvPicPr>
        <p:blipFill>
          <a:blip r:embed="rId3">
            <a:extLst>
              <a:ext uri="{28A0092B-C50C-407E-A947-70E740481C1C}">
                <a14:useLocalDpi xmlns:a14="http://schemas.microsoft.com/office/drawing/2010/main" val="0"/>
              </a:ext>
            </a:extLst>
          </a:blip>
          <a:srcRect t="-15200" b="15200"/>
          <a:stretch/>
        </p:blipFill>
        <p:spPr>
          <a:xfrm>
            <a:off x="756438" y="-1272696"/>
            <a:ext cx="10679124" cy="8130696"/>
          </a:xfrm>
          <a:prstGeom prst="rect">
            <a:avLst/>
          </a:prstGeom>
        </p:spPr>
      </p:pic>
      <p:sp>
        <p:nvSpPr>
          <p:cNvPr id="8" name="Textfeld 7">
            <a:extLst>
              <a:ext uri="{FF2B5EF4-FFF2-40B4-BE49-F238E27FC236}">
                <a16:creationId xmlns:a16="http://schemas.microsoft.com/office/drawing/2014/main" id="{00B17373-A6AC-9CAA-80A1-DF328B653AD9}"/>
              </a:ext>
            </a:extLst>
          </p:cNvPr>
          <p:cNvSpPr txBox="1"/>
          <p:nvPr/>
        </p:nvSpPr>
        <p:spPr>
          <a:xfrm>
            <a:off x="6981477" y="5713370"/>
            <a:ext cx="4358417" cy="430887"/>
          </a:xfrm>
          <a:prstGeom prst="rect">
            <a:avLst/>
          </a:prstGeom>
          <a:noFill/>
        </p:spPr>
        <p:txBody>
          <a:bodyPr wrap="square">
            <a:spAutoFit/>
          </a:bodyPr>
          <a:lstStyle/>
          <a:p>
            <a:r>
              <a:rPr lang="de-DE" sz="1100" dirty="0" err="1">
                <a:solidFill>
                  <a:schemeClr val="bg1">
                    <a:lumMod val="85000"/>
                  </a:schemeClr>
                </a:solidFill>
              </a:rPr>
              <a:t>www.vgf-ffm.de</a:t>
            </a:r>
            <a:r>
              <a:rPr lang="de-DE" sz="1100" dirty="0">
                <a:solidFill>
                  <a:schemeClr val="bg1">
                    <a:lumMod val="85000"/>
                  </a:schemeClr>
                </a:solidFill>
              </a:rPr>
              <a:t>/de/aktuelles/</a:t>
            </a:r>
            <a:r>
              <a:rPr lang="de-DE" sz="1100" dirty="0" err="1">
                <a:solidFill>
                  <a:schemeClr val="bg1">
                    <a:lumMod val="85000"/>
                  </a:schemeClr>
                </a:solidFill>
              </a:rPr>
              <a:t>news</a:t>
            </a:r>
            <a:r>
              <a:rPr lang="de-DE" sz="1100" dirty="0">
                <a:solidFill>
                  <a:schemeClr val="bg1">
                    <a:lumMod val="85000"/>
                  </a:schemeClr>
                </a:solidFill>
              </a:rPr>
              <a:t>/</a:t>
            </a:r>
            <a:r>
              <a:rPr lang="de-DE" sz="1100" dirty="0" err="1">
                <a:solidFill>
                  <a:schemeClr val="bg1">
                    <a:lumMod val="85000"/>
                  </a:schemeClr>
                </a:solidFill>
              </a:rPr>
              <a:t>einzelansicht</a:t>
            </a:r>
            <a:r>
              <a:rPr lang="de-DE" sz="1100" dirty="0">
                <a:solidFill>
                  <a:schemeClr val="bg1">
                    <a:lumMod val="85000"/>
                  </a:schemeClr>
                </a:solidFill>
              </a:rPr>
              <a:t>/achtung-hier-kommt-dein-paket-forschungsprojekt-zur-lastmiletram-gestartet</a:t>
            </a:r>
          </a:p>
        </p:txBody>
      </p:sp>
      <p:pic>
        <p:nvPicPr>
          <p:cNvPr id="2" name="Picture 2" descr="rsz_dsc00921-min">
            <a:extLst>
              <a:ext uri="{FF2B5EF4-FFF2-40B4-BE49-F238E27FC236}">
                <a16:creationId xmlns:a16="http://schemas.microsoft.com/office/drawing/2014/main" id="{73772BA9-8F22-601C-A8AD-FF29A1F31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39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151047" y="0"/>
            <a:ext cx="7889905" cy="606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a:extLst>
              <a:ext uri="{FF2B5EF4-FFF2-40B4-BE49-F238E27FC236}">
                <a16:creationId xmlns:a16="http://schemas.microsoft.com/office/drawing/2014/main" id="{9F973C23-681B-ADB5-7E32-EDE9123648CF}"/>
              </a:ext>
            </a:extLst>
          </p:cNvPr>
          <p:cNvSpPr txBox="1"/>
          <p:nvPr/>
        </p:nvSpPr>
        <p:spPr>
          <a:xfrm>
            <a:off x="2151047" y="6264602"/>
            <a:ext cx="7889905" cy="261610"/>
          </a:xfrm>
          <a:prstGeom prst="rect">
            <a:avLst/>
          </a:prstGeom>
          <a:noFill/>
        </p:spPr>
        <p:txBody>
          <a:bodyPr wrap="square">
            <a:spAutoFit/>
          </a:bodyPr>
          <a:lstStyle/>
          <a:p>
            <a:r>
              <a:rPr lang="de-DE" sz="1100" dirty="0" err="1"/>
              <a:t>logistra.de</a:t>
            </a:r>
            <a:r>
              <a:rPr lang="de-DE" sz="1100" dirty="0"/>
              <a:t>/</a:t>
            </a:r>
            <a:r>
              <a:rPr lang="de-DE" sz="1100" dirty="0" err="1"/>
              <a:t>news</a:t>
            </a:r>
            <a:r>
              <a:rPr lang="de-DE" sz="1100" dirty="0"/>
              <a:t>/nfz-fuhrpark-lagerlogistik-intralogistik-auch-karlsruhe-liefert-ups-cargobike-15125.html</a:t>
            </a:r>
          </a:p>
        </p:txBody>
      </p:sp>
    </p:spTree>
    <p:extLst>
      <p:ext uri="{BB962C8B-B14F-4D97-AF65-F5344CB8AC3E}">
        <p14:creationId xmlns:p14="http://schemas.microsoft.com/office/powerpoint/2010/main" val="2242448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E6EDA-ACB2-1FC9-0ECF-117637898BF4}"/>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64112EE5-90A5-0BDF-EE12-3B400DFDD8C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754570" y="786429"/>
            <a:ext cx="6524515" cy="469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a:extLst>
              <a:ext uri="{FF2B5EF4-FFF2-40B4-BE49-F238E27FC236}">
                <a16:creationId xmlns:a16="http://schemas.microsoft.com/office/drawing/2014/main" id="{453C519E-CB87-F21E-4C09-29E84C4D1B24}"/>
              </a:ext>
            </a:extLst>
          </p:cNvPr>
          <p:cNvSpPr txBox="1"/>
          <p:nvPr/>
        </p:nvSpPr>
        <p:spPr>
          <a:xfrm>
            <a:off x="6207241" y="5609777"/>
            <a:ext cx="3804438" cy="430887"/>
          </a:xfrm>
          <a:prstGeom prst="rect">
            <a:avLst/>
          </a:prstGeom>
          <a:noFill/>
        </p:spPr>
        <p:txBody>
          <a:bodyPr wrap="square">
            <a:spAutoFit/>
          </a:bodyPr>
          <a:lstStyle/>
          <a:p>
            <a:r>
              <a:rPr lang="de-DE" sz="1100" dirty="0" err="1"/>
              <a:t>logistra.de</a:t>
            </a:r>
            <a:r>
              <a:rPr lang="de-DE" sz="1100" dirty="0"/>
              <a:t>/</a:t>
            </a:r>
            <a:r>
              <a:rPr lang="de-DE" sz="1100" dirty="0" err="1"/>
              <a:t>news</a:t>
            </a:r>
            <a:r>
              <a:rPr lang="de-DE" sz="1100" dirty="0"/>
              <a:t>/nfz-fuhrpark-lagerlogistik-intralogistik-auch-karlsruhe-liefert-ups-cargobike-15125.html</a:t>
            </a:r>
          </a:p>
        </p:txBody>
      </p:sp>
      <p:pic>
        <p:nvPicPr>
          <p:cNvPr id="2" name="Picture 2">
            <a:extLst>
              <a:ext uri="{FF2B5EF4-FFF2-40B4-BE49-F238E27FC236}">
                <a16:creationId xmlns:a16="http://schemas.microsoft.com/office/drawing/2014/main" id="{BD79E21F-5EF4-8719-046A-2F893448E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32" t="-351" r="19120" b="351"/>
          <a:stretch/>
        </p:blipFill>
        <p:spPr bwMode="auto">
          <a:xfrm>
            <a:off x="-1851000" y="786429"/>
            <a:ext cx="7466032" cy="469174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732D0AAC-EBFF-090C-6810-1635FEFD1A71}"/>
              </a:ext>
            </a:extLst>
          </p:cNvPr>
          <p:cNvSpPr txBox="1"/>
          <p:nvPr/>
        </p:nvSpPr>
        <p:spPr>
          <a:xfrm>
            <a:off x="494671" y="5609777"/>
            <a:ext cx="4130725" cy="261610"/>
          </a:xfrm>
          <a:prstGeom prst="rect">
            <a:avLst/>
          </a:prstGeom>
          <a:noFill/>
        </p:spPr>
        <p:txBody>
          <a:bodyPr wrap="square">
            <a:spAutoFit/>
          </a:bodyPr>
          <a:lstStyle/>
          <a:p>
            <a:r>
              <a:rPr lang="de-DE" sz="1100" dirty="0" err="1"/>
              <a:t>jobs.movebybike.com</a:t>
            </a:r>
            <a:r>
              <a:rPr lang="de-DE" sz="1100" dirty="0"/>
              <a:t>/</a:t>
            </a:r>
            <a:r>
              <a:rPr lang="de-DE" sz="1100" dirty="0" err="1"/>
              <a:t>departments</a:t>
            </a:r>
            <a:r>
              <a:rPr lang="de-DE" sz="1100" dirty="0"/>
              <a:t>/stockholm-riders</a:t>
            </a:r>
          </a:p>
        </p:txBody>
      </p:sp>
    </p:spTree>
    <p:extLst>
      <p:ext uri="{BB962C8B-B14F-4D97-AF65-F5344CB8AC3E}">
        <p14:creationId xmlns:p14="http://schemas.microsoft.com/office/powerpoint/2010/main" val="102450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E0A622D-51D3-2787-AD16-B1444C0D2C12}"/>
              </a:ext>
            </a:extLst>
          </p:cNvPr>
          <p:cNvSpPr>
            <a:spLocks noGrp="1"/>
          </p:cNvSpPr>
          <p:nvPr>
            <p:ph type="title"/>
          </p:nvPr>
        </p:nvSpPr>
        <p:spPr/>
        <p:txBody>
          <a:bodyPr/>
          <a:lstStyle/>
          <a:p>
            <a:r>
              <a:rPr lang="de-DE" dirty="0" err="1"/>
              <a:t>Why</a:t>
            </a:r>
            <a:r>
              <a:rPr lang="de-DE" dirty="0"/>
              <a:t> do </a:t>
            </a:r>
            <a:r>
              <a:rPr lang="de-DE" dirty="0" err="1"/>
              <a:t>we</a:t>
            </a:r>
            <a:r>
              <a:rPr lang="de-DE" dirty="0"/>
              <a:t> care …?</a:t>
            </a:r>
          </a:p>
        </p:txBody>
      </p:sp>
      <p:sp>
        <p:nvSpPr>
          <p:cNvPr id="5" name="Inhaltsplatzhalter 4">
            <a:extLst>
              <a:ext uri="{FF2B5EF4-FFF2-40B4-BE49-F238E27FC236}">
                <a16:creationId xmlns:a16="http://schemas.microsoft.com/office/drawing/2014/main" id="{2C0AFD9E-8BC2-4506-6C0B-C3A838C3836F}"/>
              </a:ext>
            </a:extLst>
          </p:cNvPr>
          <p:cNvSpPr>
            <a:spLocks noGrp="1"/>
          </p:cNvSpPr>
          <p:nvPr>
            <p:ph idx="1"/>
          </p:nvPr>
        </p:nvSpPr>
        <p:spPr/>
        <p:txBody>
          <a:bodyPr/>
          <a:lstStyle/>
          <a:p>
            <a:pPr marL="0" indent="0">
              <a:buNone/>
            </a:pPr>
            <a:r>
              <a:rPr lang="de-DE" b="0" i="0" u="none" strike="noStrike" dirty="0">
                <a:solidFill>
                  <a:srgbClr val="141414"/>
                </a:solidFill>
                <a:effectLst/>
              </a:rPr>
              <a:t>Art. 1 </a:t>
            </a:r>
            <a:r>
              <a:rPr lang="de-DE" b="0" i="0" u="none" strike="noStrike" dirty="0" err="1">
                <a:solidFill>
                  <a:srgbClr val="141414"/>
                </a:solidFill>
                <a:effectLst/>
              </a:rPr>
              <a:t>para</a:t>
            </a:r>
            <a:r>
              <a:rPr lang="de-DE" b="0" i="0" u="none" strike="noStrike" dirty="0">
                <a:solidFill>
                  <a:srgbClr val="141414"/>
                </a:solidFill>
                <a:effectLst/>
              </a:rPr>
              <a:t>. 2 CMR:</a:t>
            </a:r>
          </a:p>
          <a:p>
            <a:pPr marL="0" indent="0">
              <a:buNone/>
            </a:pPr>
            <a:r>
              <a:rPr lang="de-DE" b="0" i="0" u="none" strike="noStrike" dirty="0" err="1">
                <a:solidFill>
                  <a:srgbClr val="141414"/>
                </a:solidFill>
                <a:effectLst/>
              </a:rPr>
              <a:t>For</a:t>
            </a:r>
            <a:r>
              <a:rPr lang="de-DE" b="0" i="0" u="none" strike="noStrike" dirty="0">
                <a:solidFill>
                  <a:srgbClr val="141414"/>
                </a:solidFill>
                <a:effectLst/>
              </a:rPr>
              <a:t> </a:t>
            </a:r>
            <a:r>
              <a:rPr lang="de-DE" b="0" i="0" u="none" strike="noStrike" dirty="0" err="1">
                <a:solidFill>
                  <a:srgbClr val="141414"/>
                </a:solidFill>
                <a:effectLst/>
              </a:rPr>
              <a:t>the</a:t>
            </a:r>
            <a:r>
              <a:rPr lang="de-DE" b="0" i="0" u="none" strike="noStrike" dirty="0">
                <a:solidFill>
                  <a:srgbClr val="141414"/>
                </a:solidFill>
                <a:effectLst/>
              </a:rPr>
              <a:t> </a:t>
            </a:r>
            <a:r>
              <a:rPr lang="de-DE" b="0" i="0" u="none" strike="noStrike" dirty="0" err="1">
                <a:solidFill>
                  <a:srgbClr val="141414"/>
                </a:solidFill>
                <a:effectLst/>
              </a:rPr>
              <a:t>purposes</a:t>
            </a:r>
            <a:r>
              <a:rPr lang="de-DE" b="0" i="0" u="none" strike="noStrike" dirty="0">
                <a:solidFill>
                  <a:srgbClr val="141414"/>
                </a:solidFill>
                <a:effectLst/>
              </a:rPr>
              <a:t> </a:t>
            </a:r>
            <a:r>
              <a:rPr lang="de-DE" b="0" i="0" u="none" strike="noStrike" dirty="0" err="1">
                <a:solidFill>
                  <a:srgbClr val="141414"/>
                </a:solidFill>
                <a:effectLst/>
              </a:rPr>
              <a:t>of</a:t>
            </a:r>
            <a:r>
              <a:rPr lang="de-DE" b="0" i="0" u="none" strike="noStrike" dirty="0">
                <a:solidFill>
                  <a:srgbClr val="141414"/>
                </a:solidFill>
                <a:effectLst/>
              </a:rPr>
              <a:t> </a:t>
            </a:r>
            <a:r>
              <a:rPr lang="de-DE" b="0" i="0" u="none" strike="noStrike" dirty="0" err="1">
                <a:solidFill>
                  <a:srgbClr val="141414"/>
                </a:solidFill>
                <a:effectLst/>
              </a:rPr>
              <a:t>this</a:t>
            </a:r>
            <a:r>
              <a:rPr lang="de-DE" b="0" i="0" u="none" strike="noStrike" dirty="0">
                <a:solidFill>
                  <a:srgbClr val="141414"/>
                </a:solidFill>
                <a:effectLst/>
              </a:rPr>
              <a:t> Convention, „</a:t>
            </a:r>
            <a:r>
              <a:rPr lang="de-DE" b="0" i="0" u="none" strike="noStrike" dirty="0" err="1">
                <a:solidFill>
                  <a:srgbClr val="141414"/>
                </a:solidFill>
                <a:effectLst/>
              </a:rPr>
              <a:t>vehicles</a:t>
            </a:r>
            <a:r>
              <a:rPr lang="de-DE" b="0" i="0" u="none" strike="noStrike" dirty="0">
                <a:solidFill>
                  <a:srgbClr val="141414"/>
                </a:solidFill>
                <a:effectLst/>
              </a:rPr>
              <a:t>“ </a:t>
            </a:r>
            <a:r>
              <a:rPr lang="de-DE" b="0" i="0" u="none" strike="noStrike" dirty="0" err="1">
                <a:solidFill>
                  <a:srgbClr val="141414"/>
                </a:solidFill>
                <a:effectLst/>
              </a:rPr>
              <a:t>means</a:t>
            </a:r>
            <a:r>
              <a:rPr lang="de-DE" b="0" i="0" u="none" strike="noStrike" dirty="0">
                <a:solidFill>
                  <a:srgbClr val="141414"/>
                </a:solidFill>
                <a:effectLst/>
              </a:rPr>
              <a:t> </a:t>
            </a:r>
            <a:r>
              <a:rPr lang="de-DE" b="0" i="0" u="none" strike="noStrike" dirty="0" err="1">
                <a:solidFill>
                  <a:srgbClr val="141414"/>
                </a:solidFill>
                <a:effectLst/>
              </a:rPr>
              <a:t>motor</a:t>
            </a:r>
            <a:r>
              <a:rPr lang="de-DE" b="0" i="0" u="none" strike="noStrike" dirty="0">
                <a:solidFill>
                  <a:srgbClr val="141414"/>
                </a:solidFill>
                <a:effectLst/>
              </a:rPr>
              <a:t> </a:t>
            </a:r>
            <a:r>
              <a:rPr lang="de-DE" b="0" i="0" u="none" strike="noStrike" dirty="0" err="1">
                <a:solidFill>
                  <a:srgbClr val="141414"/>
                </a:solidFill>
                <a:effectLst/>
              </a:rPr>
              <a:t>vehicles</a:t>
            </a:r>
            <a:r>
              <a:rPr lang="de-DE" b="0" i="0" u="none" strike="noStrike" dirty="0">
                <a:solidFill>
                  <a:srgbClr val="141414"/>
                </a:solidFill>
                <a:effectLst/>
              </a:rPr>
              <a:t>, </a:t>
            </a:r>
            <a:r>
              <a:rPr lang="de-DE" b="0" i="0" u="none" strike="noStrike" dirty="0" err="1">
                <a:solidFill>
                  <a:srgbClr val="141414"/>
                </a:solidFill>
                <a:effectLst/>
              </a:rPr>
              <a:t>articulated</a:t>
            </a:r>
            <a:r>
              <a:rPr lang="de-DE" b="0" i="0" u="none" strike="noStrike" dirty="0">
                <a:solidFill>
                  <a:srgbClr val="141414"/>
                </a:solidFill>
                <a:effectLst/>
              </a:rPr>
              <a:t> </a:t>
            </a:r>
            <a:r>
              <a:rPr lang="de-DE" b="0" i="0" u="none" strike="noStrike" dirty="0" err="1">
                <a:solidFill>
                  <a:srgbClr val="141414"/>
                </a:solidFill>
                <a:effectLst/>
              </a:rPr>
              <a:t>vehicles</a:t>
            </a:r>
            <a:r>
              <a:rPr lang="de-DE" b="0" i="0" u="none" strike="noStrike" dirty="0">
                <a:solidFill>
                  <a:srgbClr val="141414"/>
                </a:solidFill>
                <a:effectLst/>
              </a:rPr>
              <a:t>, </a:t>
            </a:r>
            <a:r>
              <a:rPr lang="de-DE" b="0" i="0" u="none" strike="noStrike" dirty="0" err="1">
                <a:solidFill>
                  <a:srgbClr val="141414"/>
                </a:solidFill>
                <a:effectLst/>
              </a:rPr>
              <a:t>trailers</a:t>
            </a:r>
            <a:r>
              <a:rPr lang="de-DE" b="0" i="0" u="none" strike="noStrike" dirty="0">
                <a:solidFill>
                  <a:srgbClr val="141414"/>
                </a:solidFill>
                <a:effectLst/>
              </a:rPr>
              <a:t> and semi-trailers </a:t>
            </a:r>
            <a:r>
              <a:rPr lang="de-DE" b="0" i="0" u="none" strike="noStrike" dirty="0" err="1">
                <a:solidFill>
                  <a:srgbClr val="141414"/>
                </a:solidFill>
                <a:effectLst/>
              </a:rPr>
              <a:t>as</a:t>
            </a:r>
            <a:r>
              <a:rPr lang="de-DE" b="0" i="0" u="none" strike="noStrike" dirty="0">
                <a:solidFill>
                  <a:srgbClr val="141414"/>
                </a:solidFill>
                <a:effectLst/>
              </a:rPr>
              <a:t> </a:t>
            </a:r>
            <a:r>
              <a:rPr lang="de-DE" b="0" i="0" u="none" strike="noStrike" dirty="0" err="1">
                <a:solidFill>
                  <a:srgbClr val="141414"/>
                </a:solidFill>
                <a:effectLst/>
              </a:rPr>
              <a:t>defined</a:t>
            </a:r>
            <a:r>
              <a:rPr lang="de-DE" b="0" i="0" u="none" strike="noStrike" dirty="0">
                <a:solidFill>
                  <a:srgbClr val="141414"/>
                </a:solidFill>
                <a:effectLst/>
              </a:rPr>
              <a:t> in </a:t>
            </a:r>
            <a:r>
              <a:rPr lang="de-DE" b="0" i="0" u="none" strike="noStrike" dirty="0" err="1">
                <a:solidFill>
                  <a:srgbClr val="141414"/>
                </a:solidFill>
                <a:effectLst/>
              </a:rPr>
              <a:t>article</a:t>
            </a:r>
            <a:r>
              <a:rPr lang="de-DE" b="0" i="0" u="none" strike="noStrike" dirty="0">
                <a:solidFill>
                  <a:srgbClr val="141414"/>
                </a:solidFill>
                <a:effectLst/>
              </a:rPr>
              <a:t> 4 </a:t>
            </a:r>
            <a:r>
              <a:rPr lang="de-DE" b="0" i="0" u="none" strike="noStrike" dirty="0" err="1">
                <a:solidFill>
                  <a:srgbClr val="141414"/>
                </a:solidFill>
                <a:effectLst/>
              </a:rPr>
              <a:t>of</a:t>
            </a:r>
            <a:r>
              <a:rPr lang="de-DE" b="0" i="0" u="none" strike="noStrike" dirty="0">
                <a:solidFill>
                  <a:srgbClr val="141414"/>
                </a:solidFill>
                <a:effectLst/>
              </a:rPr>
              <a:t> </a:t>
            </a:r>
            <a:r>
              <a:rPr lang="de-DE" b="0" i="0" u="none" strike="noStrike" dirty="0" err="1">
                <a:solidFill>
                  <a:srgbClr val="141414"/>
                </a:solidFill>
                <a:effectLst/>
              </a:rPr>
              <a:t>the</a:t>
            </a:r>
            <a:r>
              <a:rPr lang="de-DE" b="0" i="0" u="none" strike="noStrike" dirty="0">
                <a:solidFill>
                  <a:srgbClr val="141414"/>
                </a:solidFill>
                <a:effectLst/>
              </a:rPr>
              <a:t> Convention on Road Traffic </a:t>
            </a:r>
            <a:r>
              <a:rPr lang="de-DE" b="0" i="0" u="none" strike="noStrike" dirty="0" err="1">
                <a:solidFill>
                  <a:srgbClr val="141414"/>
                </a:solidFill>
                <a:effectLst/>
              </a:rPr>
              <a:t>dated</a:t>
            </a:r>
            <a:r>
              <a:rPr lang="de-DE" b="0" i="0" u="none" strike="noStrike" dirty="0">
                <a:solidFill>
                  <a:srgbClr val="141414"/>
                </a:solidFill>
                <a:effectLst/>
              </a:rPr>
              <a:t> 19 September 1949.</a:t>
            </a:r>
            <a:endParaRPr lang="de-DE" dirty="0"/>
          </a:p>
          <a:p>
            <a:endParaRPr lang="de-DE" dirty="0"/>
          </a:p>
          <a:p>
            <a:r>
              <a:rPr lang="de-DE" dirty="0" err="1"/>
              <a:t>If</a:t>
            </a:r>
            <a:r>
              <a:rPr lang="de-DE" dirty="0"/>
              <a:t> </a:t>
            </a:r>
            <a:r>
              <a:rPr lang="de-DE" dirty="0" err="1"/>
              <a:t>the</a:t>
            </a:r>
            <a:r>
              <a:rPr lang="de-DE" dirty="0"/>
              <a:t> </a:t>
            </a:r>
            <a:r>
              <a:rPr lang="de-DE" dirty="0" err="1"/>
              <a:t>other</a:t>
            </a:r>
            <a:r>
              <a:rPr lang="de-DE" dirty="0"/>
              <a:t> </a:t>
            </a:r>
            <a:r>
              <a:rPr lang="de-DE" dirty="0" err="1"/>
              <a:t>means</a:t>
            </a:r>
            <a:r>
              <a:rPr lang="de-DE" dirty="0"/>
              <a:t> </a:t>
            </a:r>
            <a:r>
              <a:rPr lang="de-DE" dirty="0" err="1"/>
              <a:t>of</a:t>
            </a:r>
            <a:r>
              <a:rPr lang="de-DE" dirty="0"/>
              <a:t> </a:t>
            </a:r>
            <a:r>
              <a:rPr lang="de-DE" dirty="0" err="1"/>
              <a:t>transport</a:t>
            </a:r>
            <a:r>
              <a:rPr lang="de-DE" dirty="0"/>
              <a:t> </a:t>
            </a:r>
            <a:r>
              <a:rPr lang="de-DE" dirty="0" err="1"/>
              <a:t>is</a:t>
            </a:r>
            <a:r>
              <a:rPr lang="de-DE" dirty="0"/>
              <a:t> not a „</a:t>
            </a:r>
            <a:r>
              <a:rPr lang="de-DE" dirty="0" err="1"/>
              <a:t>vehicle</a:t>
            </a:r>
            <a:r>
              <a:rPr lang="de-DE" dirty="0"/>
              <a:t>“, </a:t>
            </a:r>
            <a:r>
              <a:rPr lang="de-DE" dirty="0" err="1"/>
              <a:t>then</a:t>
            </a:r>
            <a:r>
              <a:rPr lang="de-DE" dirty="0"/>
              <a:t> </a:t>
            </a:r>
            <a:r>
              <a:rPr lang="de-DE" dirty="0" err="1"/>
              <a:t>we</a:t>
            </a:r>
            <a:r>
              <a:rPr lang="de-DE" dirty="0"/>
              <a:t> </a:t>
            </a:r>
            <a:r>
              <a:rPr lang="de-DE" dirty="0" err="1"/>
              <a:t>are</a:t>
            </a:r>
            <a:r>
              <a:rPr lang="de-DE" dirty="0"/>
              <a:t> </a:t>
            </a:r>
            <a:r>
              <a:rPr lang="de-DE" dirty="0" err="1"/>
              <a:t>dealing</a:t>
            </a:r>
            <a:r>
              <a:rPr lang="de-DE" dirty="0"/>
              <a:t> </a:t>
            </a:r>
            <a:r>
              <a:rPr lang="de-DE" dirty="0" err="1"/>
              <a:t>with</a:t>
            </a:r>
            <a:r>
              <a:rPr lang="de-DE" dirty="0"/>
              <a:t> a non-CMR </a:t>
            </a:r>
            <a:r>
              <a:rPr lang="de-DE" dirty="0" err="1"/>
              <a:t>transport</a:t>
            </a:r>
            <a:endParaRPr lang="de-DE" dirty="0"/>
          </a:p>
          <a:p>
            <a:endParaRPr lang="de-DE" dirty="0"/>
          </a:p>
          <a:p>
            <a:r>
              <a:rPr lang="de-DE" dirty="0"/>
              <a:t>CMR + non-CMR = multimodal</a:t>
            </a:r>
          </a:p>
          <a:p>
            <a:endParaRPr lang="de-DE" dirty="0"/>
          </a:p>
          <a:p>
            <a:r>
              <a:rPr lang="de-DE" dirty="0"/>
              <a:t>CMR &amp; multimodal </a:t>
            </a:r>
            <a:r>
              <a:rPr lang="de-DE" dirty="0" err="1"/>
              <a:t>is</a:t>
            </a:r>
            <a:r>
              <a:rPr lang="de-DE" dirty="0"/>
              <a:t> … </a:t>
            </a:r>
            <a:r>
              <a:rPr lang="de-DE" dirty="0" err="1"/>
              <a:t>difficult</a:t>
            </a:r>
            <a:r>
              <a:rPr lang="de-DE" dirty="0"/>
              <a:t> </a:t>
            </a:r>
          </a:p>
        </p:txBody>
      </p:sp>
      <p:sp>
        <p:nvSpPr>
          <p:cNvPr id="2" name="Fußzeilenplatzhalter 1">
            <a:extLst>
              <a:ext uri="{FF2B5EF4-FFF2-40B4-BE49-F238E27FC236}">
                <a16:creationId xmlns:a16="http://schemas.microsoft.com/office/drawing/2014/main" id="{A9838DE4-102F-A922-3B8C-286B48062A1E}"/>
              </a:ext>
            </a:extLst>
          </p:cNvPr>
          <p:cNvSpPr>
            <a:spLocks noGrp="1"/>
          </p:cNvSpPr>
          <p:nvPr>
            <p:ph type="ftr" sz="quarter" idx="11"/>
          </p:nvPr>
        </p:nvSpPr>
        <p:spPr/>
        <p:txBody>
          <a:bodyPr/>
          <a:lstStyle/>
          <a:p>
            <a:r>
              <a:rPr lang="de-DE"/>
              <a:t>Hochschule am Meer</a:t>
            </a:r>
          </a:p>
        </p:txBody>
      </p:sp>
      <p:sp>
        <p:nvSpPr>
          <p:cNvPr id="3" name="Datumsplatzhalter 2">
            <a:extLst>
              <a:ext uri="{FF2B5EF4-FFF2-40B4-BE49-F238E27FC236}">
                <a16:creationId xmlns:a16="http://schemas.microsoft.com/office/drawing/2014/main" id="{891033BB-6049-D694-E2E0-426E30C889BC}"/>
              </a:ext>
            </a:extLst>
          </p:cNvPr>
          <p:cNvSpPr>
            <a:spLocks noGrp="1"/>
          </p:cNvSpPr>
          <p:nvPr>
            <p:ph type="dt" sz="half" idx="10"/>
          </p:nvPr>
        </p:nvSpPr>
        <p:spPr/>
        <p:txBody>
          <a:bodyPr/>
          <a:lstStyle/>
          <a:p>
            <a:fld id="{FB5D5FF7-AFA0-4A6C-A04E-79080F8B55F5}" type="datetime1">
              <a:rPr lang="de-DE" smtClean="0"/>
              <a:t>16.09.24</a:t>
            </a:fld>
            <a:endParaRPr lang="de-DE"/>
          </a:p>
        </p:txBody>
      </p:sp>
    </p:spTree>
    <p:extLst>
      <p:ext uri="{BB962C8B-B14F-4D97-AF65-F5344CB8AC3E}">
        <p14:creationId xmlns:p14="http://schemas.microsoft.com/office/powerpoint/2010/main" val="122357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chschule Bremerhaven">
  <a:themeElements>
    <a:clrScheme name="Benutzerdefiniert 119">
      <a:dk1>
        <a:sysClr val="windowText" lastClr="000000"/>
      </a:dk1>
      <a:lt1>
        <a:sysClr val="window" lastClr="FFFFFF"/>
      </a:lt1>
      <a:dk2>
        <a:srgbClr val="68813C"/>
      </a:dk2>
      <a:lt2>
        <a:srgbClr val="D8FF3F"/>
      </a:lt2>
      <a:accent1>
        <a:srgbClr val="002D74"/>
      </a:accent1>
      <a:accent2>
        <a:srgbClr val="A5FFFF"/>
      </a:accent2>
      <a:accent3>
        <a:srgbClr val="490E67"/>
      </a:accent3>
      <a:accent4>
        <a:srgbClr val="CDA1FF"/>
      </a:accent4>
      <a:accent5>
        <a:srgbClr val="00524C"/>
      </a:accent5>
      <a:accent6>
        <a:srgbClr val="8FFFC5"/>
      </a:accent6>
      <a:hlink>
        <a:srgbClr val="000000"/>
      </a:hlink>
      <a:folHlink>
        <a:srgbClr val="000000"/>
      </a:folHlink>
    </a:clrScheme>
    <a:fontScheme name="Benutzerdefiniert 135">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HSBHV_2022.pptx" id="{3A46B838-25C1-4D4C-97EB-C40DD424F19E}" vid="{D5F38DAF-162B-4277-A8B1-C6346523A75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enutzerdefiniert 135">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enutzerdefiniert 135">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ppt_HSBHV_2022</Template>
  <TotalTime>0</TotalTime>
  <Words>2739</Words>
  <Application>Microsoft Macintosh PowerPoint</Application>
  <PresentationFormat>Breitbild</PresentationFormat>
  <Paragraphs>252</Paragraphs>
  <Slides>42</Slides>
  <Notes>19</Notes>
  <HiddenSlides>16</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42</vt:i4>
      </vt:variant>
    </vt:vector>
  </HeadingPairs>
  <TitlesOfParts>
    <vt:vector size="47" baseType="lpstr">
      <vt:lpstr>Arial</vt:lpstr>
      <vt:lpstr>Georgia</vt:lpstr>
      <vt:lpstr>Times</vt:lpstr>
      <vt:lpstr>Verdana</vt:lpstr>
      <vt:lpstr>Hochschule Bremerhaven</vt:lpstr>
      <vt:lpstr>Cargo bikes, H2-powered trucks and similar – are they covered by the CMR? </vt:lpstr>
      <vt:lpstr>Back in 1956 life was easy …</vt:lpstr>
      <vt:lpstr>PowerPoint-Präsentation</vt:lpstr>
      <vt:lpstr>H2 Fuel Cell</vt:lpstr>
      <vt:lpstr>PowerPoint-Präsentation</vt:lpstr>
      <vt:lpstr>PowerPoint-Präsentation</vt:lpstr>
      <vt:lpstr>PowerPoint-Präsentation</vt:lpstr>
      <vt:lpstr>PowerPoint-Präsentation</vt:lpstr>
      <vt:lpstr>Why do we care …?</vt:lpstr>
      <vt:lpstr>PowerPoint-Präsentation</vt:lpstr>
      <vt:lpstr>Article 4 of the Convention on Road Traffic dated 11.09.1949</vt:lpstr>
      <vt:lpstr>Article 4 of the Convention on Road Traffic dated 11.09.1949</vt:lpstr>
      <vt:lpstr>Article 4 of the Convention on Road Traffic dated 11.09.1949</vt:lpstr>
      <vt:lpstr>Article 4 of the Convention on Road Traffic dated 11.09.1949</vt:lpstr>
      <vt:lpstr>Annex 1 of the Convention on Road Traffic dated 11.09.1949</vt:lpstr>
      <vt:lpstr>PowerPoint-Präsentation</vt:lpstr>
      <vt:lpstr>European Agreement supplementing the 1949 Convention on road traffic and the 1949 Protocol on road signs and signals</vt:lpstr>
      <vt:lpstr>PowerPoint-Präsentation</vt:lpstr>
      <vt:lpstr>PowerPoint-Präsentation</vt:lpstr>
      <vt:lpstr>Summary for the 1949 Convention</vt:lpstr>
      <vt:lpstr>Convention on Road Traffic, Vienna, 8.11.1968 </vt:lpstr>
      <vt:lpstr>Art. 1 lit. l) - p) Convention on Road Traffic, Vienna, 8.11.1968 </vt:lpstr>
      <vt:lpstr>Art. 1 lit. l) - p) Convention on Road Traffic, Vienna, 8.11.1968 </vt:lpstr>
      <vt:lpstr>European Agreement supplementing the Convention on road traffic  opened for signature at Vienna on  8 November 1968</vt:lpstr>
      <vt:lpstr>European Agreement supplementing the Convention on road traffic  opened for signature at Vienna on  8 November 1968</vt:lpstr>
      <vt:lpstr>Summary for the 1968 Convention</vt:lpstr>
      <vt:lpstr>But…</vt:lpstr>
      <vt:lpstr>Applying the 1968 Convention to CMR cases…</vt:lpstr>
      <vt:lpstr>LG Regensburg,  TranspR 1990, 194 = VersR 1990, 916</vt:lpstr>
      <vt:lpstr>OLG Hamburg,  TranspR 1994, 193</vt:lpstr>
      <vt:lpstr>Basedow,  TranspR 1994, 338, 339</vt:lpstr>
      <vt:lpstr>OLG Hamm,  VersR 1996, 1304</vt:lpstr>
      <vt:lpstr>CMR + 1949</vt:lpstr>
      <vt:lpstr>Fazit?</vt:lpstr>
      <vt:lpstr>PowerPoint-Präsentation</vt:lpstr>
      <vt:lpstr>Vielen Dank für Ihre Aufmerksamkeit!</vt:lpstr>
      <vt:lpstr>PowerPoint-Präsentation</vt:lpstr>
      <vt:lpstr>PowerPoint-Präsentation</vt:lpstr>
      <vt:lpstr>Überschrift Verdana 24pt Folie mit großem Bild</vt:lpstr>
      <vt:lpstr>Überschrift Verdana 24pt Folie großes Textfeld </vt:lpstr>
      <vt:lpstr>Überschrift Verdana 24pt Folie Inhalt und Bild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Schrift Georgia in 48pt </dc:title>
  <dc:creator>Tatjana Lovre</dc:creator>
  <cp:lastModifiedBy>Herr Eckardt</cp:lastModifiedBy>
  <cp:revision>30</cp:revision>
  <cp:lastPrinted>2024-09-15T14:26:02Z</cp:lastPrinted>
  <dcterms:created xsi:type="dcterms:W3CDTF">2022-05-31T13:37:21Z</dcterms:created>
  <dcterms:modified xsi:type="dcterms:W3CDTF">2024-09-16T15:08:17Z</dcterms:modified>
</cp:coreProperties>
</file>